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7"/>
  </p:notesMasterIdLst>
  <p:handoutMasterIdLst>
    <p:handoutMasterId r:id="rId58"/>
  </p:handoutMasterIdLst>
  <p:sldIdLst>
    <p:sldId id="2448" r:id="rId2"/>
    <p:sldId id="2462" r:id="rId3"/>
    <p:sldId id="259" r:id="rId4"/>
    <p:sldId id="2451" r:id="rId5"/>
    <p:sldId id="2450" r:id="rId6"/>
    <p:sldId id="2457" r:id="rId7"/>
    <p:sldId id="262" r:id="rId8"/>
    <p:sldId id="260" r:id="rId9"/>
    <p:sldId id="2432" r:id="rId10"/>
    <p:sldId id="2466" r:id="rId11"/>
    <p:sldId id="2464" r:id="rId12"/>
    <p:sldId id="2472" r:id="rId13"/>
    <p:sldId id="2453" r:id="rId14"/>
    <p:sldId id="2470" r:id="rId15"/>
    <p:sldId id="2495" r:id="rId16"/>
    <p:sldId id="2496" r:id="rId17"/>
    <p:sldId id="2473" r:id="rId18"/>
    <p:sldId id="2474" r:id="rId19"/>
    <p:sldId id="2475" r:id="rId20"/>
    <p:sldId id="2497" r:id="rId21"/>
    <p:sldId id="2487" r:id="rId22"/>
    <p:sldId id="2488" r:id="rId23"/>
    <p:sldId id="2490" r:id="rId24"/>
    <p:sldId id="2491" r:id="rId25"/>
    <p:sldId id="2489" r:id="rId26"/>
    <p:sldId id="2492" r:id="rId27"/>
    <p:sldId id="2476" r:id="rId28"/>
    <p:sldId id="2503" r:id="rId29"/>
    <p:sldId id="2507" r:id="rId30"/>
    <p:sldId id="2477" r:id="rId31"/>
    <p:sldId id="2508" r:id="rId32"/>
    <p:sldId id="2485" r:id="rId33"/>
    <p:sldId id="2498" r:id="rId34"/>
    <p:sldId id="2499" r:id="rId35"/>
    <p:sldId id="2509" r:id="rId36"/>
    <p:sldId id="2484" r:id="rId37"/>
    <p:sldId id="2486" r:id="rId38"/>
    <p:sldId id="2510" r:id="rId39"/>
    <p:sldId id="2500" r:id="rId40"/>
    <p:sldId id="2483" r:id="rId41"/>
    <p:sldId id="2482" r:id="rId42"/>
    <p:sldId id="2511" r:id="rId43"/>
    <p:sldId id="2502" r:id="rId44"/>
    <p:sldId id="2504" r:id="rId45"/>
    <p:sldId id="2512" r:id="rId46"/>
    <p:sldId id="2481" r:id="rId47"/>
    <p:sldId id="2493" r:id="rId48"/>
    <p:sldId id="2479" r:id="rId49"/>
    <p:sldId id="2480" r:id="rId50"/>
    <p:sldId id="2506" r:id="rId51"/>
    <p:sldId id="2505" r:id="rId52"/>
    <p:sldId id="2513" r:id="rId53"/>
    <p:sldId id="2469" r:id="rId54"/>
    <p:sldId id="2454" r:id="rId55"/>
    <p:sldId id="2436" r:id="rId56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BC06D"/>
    <a:srgbClr val="64C674"/>
    <a:srgbClr val="6BC06A"/>
    <a:srgbClr val="6ABF6C"/>
    <a:srgbClr val="4DFF7F"/>
    <a:srgbClr val="2D549B"/>
    <a:srgbClr val="ED20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">
    <a:wholeTbl>
      <a:tcTxStyle>
        <a:font>
          <a:latin typeface="+mn-lt"/>
          <a:ea typeface="+mn-ea"/>
          <a:cs typeface="+mn-cs"/>
        </a:font>
        <a:srgbClr val="000000"/>
      </a:tcTxStyle>
      <a:tcStyle>
        <a:tcBdr>
          <a:left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E9EBF5"/>
          </a:solidFill>
        </a:fill>
      </a:tcStyle>
    </a:wholeTbl>
    <a:band1H>
      <a:tcStyle>
        <a:tcBdr/>
        <a:fill>
          <a:solidFill>
            <a:srgbClr val="CFD5EA"/>
          </a:solidFill>
        </a:fill>
      </a:tcStyle>
    </a:band1H>
    <a:band2H>
      <a:tcStyle>
        <a:tcBdr/>
      </a:tcStyle>
    </a:band2H>
    <a:band1V>
      <a:tcStyle>
        <a:tcBdr/>
        <a:fill>
          <a:solidFill>
            <a:srgbClr val="CFD5EA"/>
          </a:solidFill>
        </a:fill>
      </a:tcStyle>
    </a:band1V>
    <a:band2V>
      <a:tcStyle>
        <a:tcBdr/>
      </a:tcStyle>
    </a:band2V>
    <a:lastCol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4472C4"/>
          </a:solidFill>
        </a:fill>
      </a:tcStyle>
    </a:lastCol>
    <a:firstCol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4472C4"/>
          </a:solidFill>
        </a:fill>
      </a:tcStyle>
    </a:firstCol>
    <a:la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top>
            <a:ln w="38103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rgbClr val="4472C4"/>
          </a:solidFill>
        </a:fill>
      </a:tcStyle>
    </a:lastRow>
    <a:fir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bottom>
            <a:ln w="38103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4472C4"/>
          </a:solidFill>
        </a:fill>
      </a:tcStyle>
    </a:firstRow>
  </a:tblStyle>
  <a:tblStyle styleId="{8FD4443E-F989-4FC4-A0C8-D5A2AF1F390B}" styleName="">
    <a:wholeTbl>
      <a:tcTxStyle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5B9BD5"/>
          </a:solidFill>
        </a:fill>
      </a:tcStyle>
    </a:wholeTbl>
    <a:band1H>
      <a:tcStyle>
        <a:tcBdr/>
        <a:fill>
          <a:solidFill>
            <a:srgbClr val="477BA9"/>
          </a:solidFill>
        </a:fill>
      </a:tcStyle>
    </a:band1H>
    <a:band1V>
      <a:tcStyle>
        <a:tcBdr/>
        <a:fill>
          <a:solidFill>
            <a:srgbClr val="477BA9"/>
          </a:solidFill>
        </a:fill>
      </a:tcStyle>
    </a:band1V>
    <a:lastCol>
      <a:tcTxStyle b="on">
        <a:font>
          <a:latin typeface=""/>
          <a:ea typeface=""/>
          <a:cs typeface=""/>
        </a:font>
      </a:tcTxStyle>
      <a:tcStyle>
        <a:tcBdr>
          <a:left>
            <a:ln w="25402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left>
        </a:tcBdr>
        <a:fill>
          <a:solidFill>
            <a:srgbClr val="477BA9"/>
          </a:solidFill>
        </a:fill>
      </a:tcStyle>
    </a:lastCol>
    <a:firstCol>
      <a:tcTxStyle b="on">
        <a:font>
          <a:latin typeface=""/>
          <a:ea typeface=""/>
          <a:cs typeface=""/>
        </a:font>
      </a:tcTxStyle>
      <a:tcStyle>
        <a:tcBdr>
          <a:right>
            <a:ln w="25402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right>
        </a:tcBdr>
        <a:fill>
          <a:solidFill>
            <a:srgbClr val="477BA9"/>
          </a:solidFill>
        </a:fill>
      </a:tcStyle>
    </a:firstCol>
    <a:lastRow>
      <a:tcTxStyle b="on">
        <a:font>
          <a:latin typeface=""/>
          <a:ea typeface=""/>
          <a:cs typeface=""/>
        </a:font>
      </a:tcTxStyle>
      <a:tcStyle>
        <a:tcBdr>
          <a:top>
            <a:ln w="25402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rgbClr val="3A658D"/>
          </a:solidFill>
        </a:fill>
      </a:tcStyle>
    </a:lastRow>
    <a:firstRow>
      <a:tcTxStyle b="on">
        <a:font>
          <a:latin typeface=""/>
          <a:ea typeface=""/>
          <a:cs typeface=""/>
        </a:font>
      </a:tcTxStyle>
      <a:tcStyle>
        <a:tcBdr>
          <a:bottom>
            <a:ln w="25402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000000"/>
          </a:solidFill>
        </a:fill>
      </a:tcStyle>
    </a:firstRow>
  </a:tblStyle>
  <a:tblStyle styleId="{2D5ABB26-0587-4C30-8999-92F81FD0307C}" styleName="">
    <a:wholeTbl>
      <a:tcTxStyle>
        <a:font>
          <a:latin typeface="+mn-lt"/>
          <a:ea typeface="+mn-ea"/>
          <a:cs typeface="+mn-cs"/>
        </a:font>
        <a:srgbClr val="000000"/>
      </a:tcTxStyle>
      <a:tcStyle>
        <a:tcBdr/>
      </a:tcStyle>
    </a:wholeTbl>
  </a:tblStyle>
  <a:tblStyle styleId="{F2DE63D5-997A-4646-A377-4702673A728D}" styleName="">
    <a:wholeTbl>
      <a:tcTxStyle>
        <a:font>
          <a:latin typeface="+mn-lt"/>
          <a:ea typeface="+mn-ea"/>
          <a:cs typeface="+mn-cs"/>
        </a:font>
        <a:srgbClr val="000000"/>
      </a:tcTxStyle>
      <a:tcStyle>
        <a:tcBdr>
          <a:left>
            <a:ln w="3172" cap="flat" cmpd="sng" algn="ctr">
              <a:solidFill>
                <a:srgbClr val="A5A5A5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A5A5A5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A5A5A5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A5A5A5"/>
              </a:solidFill>
              <a:prstDash val="solid"/>
              <a:round/>
              <a:headEnd type="none" w="med" len="med"/>
              <a:tailEnd type="none" w="med" len="med"/>
            </a:ln>
          </a:bottom>
        </a:tcBdr>
      </a:tcStyle>
    </a:wholeTbl>
    <a:band1H>
      <a:tcStyle>
        <a:tcBdr>
          <a:top>
            <a:ln w="3172" cap="flat" cmpd="sng" algn="ctr">
              <a:solidFill>
                <a:srgbClr val="A5A5A5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A5A5A5"/>
              </a:solidFill>
              <a:prstDash val="solid"/>
              <a:round/>
              <a:headEnd type="none" w="med" len="med"/>
              <a:tailEnd type="none" w="med" len="med"/>
            </a:ln>
          </a:bottom>
        </a:tcBdr>
      </a:tcStyle>
    </a:band1H>
    <a:band1V>
      <a:tcStyle>
        <a:tcBdr>
          <a:left>
            <a:ln w="3172" cap="flat" cmpd="sng" algn="ctr">
              <a:solidFill>
                <a:srgbClr val="A5A5A5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A5A5A5"/>
              </a:solidFill>
              <a:prstDash val="solid"/>
              <a:round/>
              <a:headEnd type="none" w="med" len="med"/>
              <a:tailEnd type="none" w="med" len="med"/>
            </a:ln>
          </a:right>
        </a:tcBdr>
      </a:tcStyle>
    </a:band1V>
    <a:band2V>
      <a:tcStyle>
        <a:tcBdr>
          <a:left>
            <a:ln w="3172" cap="flat" cmpd="sng" algn="ctr">
              <a:solidFill>
                <a:srgbClr val="A5A5A5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A5A5A5"/>
              </a:solidFill>
              <a:prstDash val="solid"/>
              <a:round/>
              <a:headEnd type="none" w="med" len="med"/>
              <a:tailEnd type="none" w="med" len="med"/>
            </a:ln>
          </a:right>
        </a:tcBdr>
      </a:tcStyle>
    </a:band2V>
    <a:lastCol>
      <a:tcTxStyle b="on">
        <a:font>
          <a:latin typeface=""/>
          <a:ea typeface=""/>
          <a:cs typeface=""/>
        </a:font>
      </a:tcTxStyle>
      <a:tcStyle>
        <a:tcBdr/>
      </a:tcStyle>
    </a:lastCol>
    <a:firstCol>
      <a:tcTxStyle b="on">
        <a:font>
          <a:latin typeface=""/>
          <a:ea typeface=""/>
          <a:cs typeface=""/>
        </a:font>
      </a:tcTxStyle>
      <a:tcStyle>
        <a:tcBdr/>
      </a:tcStyle>
    </a:firstCol>
    <a:lastRow>
      <a:tcTxStyle b="on">
        <a:font>
          <a:latin typeface=""/>
          <a:ea typeface=""/>
          <a:cs typeface=""/>
        </a:font>
      </a:tcTxStyle>
      <a:tcStyle>
        <a:tcBdr>
          <a:top>
            <a:ln w="50804" cap="flat" cmpd="dbl" algn="ctr">
              <a:solidFill>
                <a:srgbClr val="A5A5A5"/>
              </a:solidFill>
              <a:prstDash val="solid"/>
              <a:round/>
              <a:headEnd type="none" w="med" len="med"/>
              <a:tailEnd type="none" w="med" len="med"/>
            </a:ln>
          </a:top>
        </a:tcBdr>
      </a:tcStyle>
    </a:lastRow>
    <a:firstRow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A5A5A5"/>
          </a:solidFill>
        </a:fill>
      </a:tcStyle>
    </a:firstRow>
  </a:tblStyle>
  <a:tblStyle styleId="{3C2FFA5D-87B4-456A-9821-1D502468CF0F}" styleName="">
    <a:wholeTbl>
      <a:tcTxStyle>
        <a:font>
          <a:latin typeface="+mn-lt"/>
          <a:ea typeface="+mn-ea"/>
          <a:cs typeface="+mn-cs"/>
        </a:font>
        <a:srgbClr val="000000"/>
      </a:tcTxStyle>
      <a:tcStyle>
        <a:tcBdr>
          <a:left>
            <a:ln w="3172" cap="flat" cmpd="sng" algn="ctr">
              <a:solidFill>
                <a:srgbClr val="4472C4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4472C4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4472C4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4472C4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4472C4"/>
          </a:solidFill>
        </a:fill>
      </a:tcStyle>
    </a:wholeTbl>
    <a:band1H>
      <a:tcStyle>
        <a:tcBdr/>
        <a:fill>
          <a:solidFill>
            <a:srgbClr val="4472C4"/>
          </a:solidFill>
        </a:fill>
      </a:tcStyle>
    </a:band1H>
    <a:band2H>
      <a:tcStyle>
        <a:tcBdr/>
        <a:fill>
          <a:solidFill>
            <a:srgbClr val="4472C4"/>
          </a:solidFill>
        </a:fill>
      </a:tcStyle>
    </a:band2H>
    <a:band1V>
      <a:tcStyle>
        <a:tcBdr>
          <a:top>
            <a:ln w="3172" cap="flat" cmpd="sng" algn="ctr">
              <a:solidFill>
                <a:srgbClr val="4472C4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4472C4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4472C4"/>
          </a:solidFill>
        </a:fill>
      </a:tcStyle>
    </a:band1V>
    <a:band2V>
      <a:tcStyle>
        <a:tcBdr/>
        <a:fill>
          <a:solidFill>
            <a:srgbClr val="4472C4"/>
          </a:solidFill>
        </a:fill>
      </a:tcStyle>
    </a:band2V>
    <a:lastCol>
      <a:tcTxStyle b="on">
        <a:font>
          <a:latin typeface=""/>
          <a:ea typeface=""/>
          <a:cs typeface=""/>
        </a:font>
      </a:tcTxStyle>
      <a:tcStyle>
        <a:tcBdr>
          <a:left>
            <a:ln w="3172" cap="flat" cmpd="sng" algn="ctr">
              <a:solidFill>
                <a:srgbClr val="4472C4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4472C4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4472C4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4472C4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4472C4"/>
          </a:solidFill>
        </a:fill>
      </a:tcStyle>
    </a:lastCol>
    <a:firstCol>
      <a:tcTxStyle b="on">
        <a:font>
          <a:latin typeface=""/>
          <a:ea typeface=""/>
          <a:cs typeface=""/>
        </a:font>
      </a:tcTxStyle>
      <a:tcStyle>
        <a:tcBdr>
          <a:left>
            <a:ln w="3172" cap="flat" cmpd="sng" algn="ctr">
              <a:solidFill>
                <a:srgbClr val="4472C4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4472C4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4472C4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4472C4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4472C4"/>
          </a:solidFill>
        </a:fill>
      </a:tcStyle>
    </a:firstCol>
    <a:lastRow>
      <a:tcTxStyle b="on">
        <a:font>
          <a:latin typeface=""/>
          <a:ea typeface=""/>
          <a:cs typeface=""/>
        </a:font>
      </a:tcTxStyle>
      <a:tcStyle>
        <a:tcBdr>
          <a:left>
            <a:ln w="3172" cap="flat" cmpd="sng" algn="ctr">
              <a:solidFill>
                <a:srgbClr val="4472C4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4472C4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4472C4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4472C4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4472C4"/>
          </a:solidFill>
        </a:fill>
      </a:tcStyle>
    </a:lastRow>
    <a:fir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left>
            <a:ln w="3172" cap="flat" cmpd="sng" algn="ctr">
              <a:solidFill>
                <a:srgbClr val="4472C4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4472C4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4472C4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4472C4"/>
          </a:solidFill>
        </a:fill>
      </a:tcStyle>
    </a:firstRow>
  </a:tblStyle>
  <a:tblStyle styleId="{9D7B26C5-4107-4FEC-AEDC-1716B250A1EF}" styleName="">
    <a:wholeTbl>
      <a:tcTxStyle>
        <a:font>
          <a:latin typeface="+mn-lt"/>
          <a:ea typeface="+mn-ea"/>
          <a:cs typeface="+mn-cs"/>
        </a:font>
        <a:srgbClr val="000000"/>
      </a:tcTxStyle>
      <a:tcStyle>
        <a:tcBdr>
          <a:top>
            <a:ln w="12701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1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</a:tcBdr>
      </a:tcStyle>
    </a:wholeTbl>
    <a:band1H>
      <a:tcStyle>
        <a:tcBdr/>
        <a:fill>
          <a:solidFill>
            <a:srgbClr val="000000"/>
          </a:solidFill>
        </a:fill>
      </a:tcStyle>
    </a:band1H>
    <a:band2H>
      <a:tcStyle>
        <a:tcBdr/>
      </a:tcStyle>
    </a:band2H>
    <a:band1V>
      <a:tcStyle>
        <a:tcBdr/>
        <a:fill>
          <a:solidFill>
            <a:srgbClr val="000000"/>
          </a:solidFill>
        </a:fill>
      </a:tcStyle>
    </a:band1V>
    <a:lastCol>
      <a:tcTxStyle b="on">
        <a:font>
          <a:latin typeface=""/>
          <a:ea typeface=""/>
          <a:cs typeface=""/>
        </a:font>
      </a:tcTxStyle>
      <a:tcStyle>
        <a:tcBdr/>
      </a:tcStyle>
    </a:lastCol>
    <a:firstCol>
      <a:tcTxStyle b="on">
        <a:font>
          <a:latin typeface=""/>
          <a:ea typeface=""/>
          <a:cs typeface=""/>
        </a:font>
      </a:tcTxStyle>
      <a:tcStyle>
        <a:tcBdr/>
      </a:tcStyle>
    </a:firstCol>
    <a:lastRow>
      <a:tcTxStyle b="on">
        <a:font>
          <a:latin typeface=""/>
          <a:ea typeface=""/>
          <a:cs typeface=""/>
        </a:font>
      </a:tcTxStyle>
      <a:tcStyle>
        <a:tcBdr>
          <a:top>
            <a:ln w="12701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</a:tcBdr>
      </a:tcStyle>
    </a:lastRow>
    <a:firstRow>
      <a:tcTxStyle b="on">
        <a:font>
          <a:latin typeface=""/>
          <a:ea typeface=""/>
          <a:cs typeface=""/>
        </a:font>
      </a:tcTxStyle>
      <a:tcStyle>
        <a:tcBdr>
          <a:bottom>
            <a:ln w="12701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</a:tcBdr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 autoAdjust="0"/>
  </p:normalViewPr>
  <p:slideViewPr>
    <p:cSldViewPr snapToGrid="0">
      <p:cViewPr>
        <p:scale>
          <a:sx n="100" d="100"/>
          <a:sy n="100" d="100"/>
        </p:scale>
        <p:origin x="264" y="288"/>
      </p:cViewPr>
      <p:guideLst/>
    </p:cSldViewPr>
  </p:slideViewPr>
  <p:outlineViewPr>
    <p:cViewPr>
      <p:scale>
        <a:sx n="33" d="100"/>
        <a:sy n="33" d="100"/>
      </p:scale>
      <p:origin x="0" y="-133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21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 1">
            <a:extLst>
              <a:ext uri="{FF2B5EF4-FFF2-40B4-BE49-F238E27FC236}">
                <a16:creationId xmlns:a16="http://schemas.microsoft.com/office/drawing/2014/main" id="{FE811598-1789-2AD1-3658-ECF6D3A7A9BB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F9AC1E9-0DF7-339F-EAFA-7DC14A576999}"/>
              </a:ext>
            </a:extLst>
          </p:cNvPr>
          <p:cNvSpPr txBox="1">
            <a:spLocks noGrp="1"/>
          </p:cNvSpPr>
          <p:nvPr>
            <p:ph type="dt" sz="quarter" idx="1"/>
          </p:nvPr>
        </p:nvSpPr>
        <p:spPr>
          <a:xfrm>
            <a:off x="3884608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6EC8A90-FCEC-4EE5-86AC-E9F3D907BD8F}" type="datetime1">
              <a:rPr lang="fr-F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pPr marL="0" marR="0" lvl="0" indent="0" algn="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t>15/02/2023</a:t>
            </a:fld>
            <a:endParaRPr lang="fr-FR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EDA68D46-2C66-C88D-0E68-13A1FDBB6202}"/>
              </a:ext>
            </a:extLst>
          </p:cNvPr>
          <p:cNvSpPr txBox="1">
            <a:spLocks noGrp="1"/>
          </p:cNvSpPr>
          <p:nvPr>
            <p:ph type="ftr" sz="quarter" idx="2"/>
          </p:nvPr>
        </p:nvSpPr>
        <p:spPr>
          <a:xfrm>
            <a:off x="0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66A87D9-B0E8-44C7-F43A-3216E80D84B5}"/>
              </a:ext>
            </a:extLst>
          </p:cNvPr>
          <p:cNvSpPr txBox="1">
            <a:spLocks noGrp="1"/>
          </p:cNvSpPr>
          <p:nvPr>
            <p:ph type="sldNum" sz="quarter" idx="3"/>
          </p:nvPr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5244182B-E5C2-49E7-87CD-476E4E962888}" type="slidenum">
              <a:t>‹N°›</a:t>
            </a:fld>
            <a:endParaRPr lang="fr-FR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2720613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 1">
            <a:extLst>
              <a:ext uri="{FF2B5EF4-FFF2-40B4-BE49-F238E27FC236}">
                <a16:creationId xmlns:a16="http://schemas.microsoft.com/office/drawing/2014/main" id="{AD7CE678-9FA0-298D-3A76-BFD67540D71B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27669489-AE3B-2551-9597-8EFCA4AABE37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3884608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0A154CFB-6C01-4BAA-B62B-47D574EF22D2}" type="datetime1">
              <a:rPr lang="fr-FR"/>
              <a:pPr lvl="0"/>
              <a:t>15/02/2023</a:t>
            </a:fld>
            <a:endParaRPr lang="fr-FR"/>
          </a:p>
        </p:txBody>
      </p:sp>
      <p:sp>
        <p:nvSpPr>
          <p:cNvPr id="4" name="Espace réservé de l’image des diapositives 3">
            <a:extLst>
              <a:ext uri="{FF2B5EF4-FFF2-40B4-BE49-F238E27FC236}">
                <a16:creationId xmlns:a16="http://schemas.microsoft.com/office/drawing/2014/main" id="{F743DF47-808C-5A54-2AA3-A24AE789C98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099"/>
          </a:xfrm>
          <a:prstGeom prst="rect">
            <a:avLst/>
          </a:prstGeom>
          <a:noFill/>
          <a:ln w="12701">
            <a:solidFill>
              <a:srgbClr val="000000"/>
            </a:solidFill>
            <a:prstDash val="solid"/>
          </a:ln>
        </p:spPr>
      </p:sp>
      <p:sp>
        <p:nvSpPr>
          <p:cNvPr id="5" name="Espace réservé des commentaires 4">
            <a:extLst>
              <a:ext uri="{FF2B5EF4-FFF2-40B4-BE49-F238E27FC236}">
                <a16:creationId xmlns:a16="http://schemas.microsoft.com/office/drawing/2014/main" id="{9FCBCCA6-CE5A-26D6-9899-4720A145C8A2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66B390C6-0959-0E43-6F92-BDBFBDCF68B3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7D81F52-1DF6-9115-0134-A901BD2002B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ECBF7271-7BFE-4FD3-BEFB-79FB8DB37F01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041896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marR="0" lvl="0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fr-FR" sz="1200" b="0" i="0" u="none" strike="noStrike" kern="1200" cap="none" spc="0" baseline="0">
        <a:solidFill>
          <a:srgbClr val="000000"/>
        </a:solidFill>
        <a:uFillTx/>
        <a:latin typeface="Calibri"/>
      </a:defRPr>
    </a:lvl1pPr>
    <a:lvl2pPr marL="457200" marR="0" lvl="1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fr-FR" sz="1200" b="0" i="0" u="none" strike="noStrike" kern="1200" cap="none" spc="0" baseline="0">
        <a:solidFill>
          <a:srgbClr val="000000"/>
        </a:solidFill>
        <a:uFillTx/>
        <a:latin typeface="Calibri"/>
      </a:defRPr>
    </a:lvl2pPr>
    <a:lvl3pPr marL="914400" marR="0" lvl="2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fr-FR" sz="1200" b="0" i="0" u="none" strike="noStrike" kern="1200" cap="none" spc="0" baseline="0">
        <a:solidFill>
          <a:srgbClr val="000000"/>
        </a:solidFill>
        <a:uFillTx/>
        <a:latin typeface="Calibri"/>
      </a:defRPr>
    </a:lvl3pPr>
    <a:lvl4pPr marL="1371600" marR="0" lvl="3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fr-FR" sz="1200" b="0" i="0" u="none" strike="noStrike" kern="1200" cap="none" spc="0" baseline="0">
        <a:solidFill>
          <a:srgbClr val="000000"/>
        </a:solidFill>
        <a:uFillTx/>
        <a:latin typeface="Calibri"/>
      </a:defRPr>
    </a:lvl4pPr>
    <a:lvl5pPr marL="1828800" marR="0" lvl="4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fr-FR" sz="1200" b="0" i="0" u="none" strike="noStrike" kern="1200" cap="none" spc="0" baseline="0">
        <a:solidFill>
          <a:srgbClr val="000000"/>
        </a:solidFill>
        <a:uFillTx/>
        <a:latin typeface="Calibri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>
            <a:extLst>
              <a:ext uri="{FF2B5EF4-FFF2-40B4-BE49-F238E27FC236}">
                <a16:creationId xmlns:a16="http://schemas.microsoft.com/office/drawing/2014/main" id="{9F5DAF1C-B68C-AFBB-C5FD-5DC4D12DA5C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ce réservé des commentaires 2">
            <a:extLst>
              <a:ext uri="{FF2B5EF4-FFF2-40B4-BE49-F238E27FC236}">
                <a16:creationId xmlns:a16="http://schemas.microsoft.com/office/drawing/2014/main" id="{66D06487-587D-6100-311A-A49C81D013D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9CF62B5-BE39-0F64-17AF-688C3AF4A26E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AF3E47BF-B5E0-4B54-8D96-3D3208AA4305}" type="slidenum">
              <a:t>1</a:t>
            </a:fld>
            <a:endParaRPr lang="fr-FR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>
            <a:extLst>
              <a:ext uri="{FF2B5EF4-FFF2-40B4-BE49-F238E27FC236}">
                <a16:creationId xmlns:a16="http://schemas.microsoft.com/office/drawing/2014/main" id="{48FCB75C-F919-E81B-AF70-CF3558FB96E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ce réservé des commentaires 2">
            <a:extLst>
              <a:ext uri="{FF2B5EF4-FFF2-40B4-BE49-F238E27FC236}">
                <a16:creationId xmlns:a16="http://schemas.microsoft.com/office/drawing/2014/main" id="{FFAEEF90-372E-80D5-5ED5-12AF294FE78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ED93914-D218-E11A-5073-EC4FB0604C28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09D03B1-876C-4D9A-A842-CB72C7057F4B}" type="slidenum">
              <a:t>13</a:t>
            </a:fld>
            <a:endParaRPr lang="fr-FR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>
            <a:extLst>
              <a:ext uri="{FF2B5EF4-FFF2-40B4-BE49-F238E27FC236}">
                <a16:creationId xmlns:a16="http://schemas.microsoft.com/office/drawing/2014/main" id="{48FCB75C-F919-E81B-AF70-CF3558FB96E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ce réservé des commentaires 2">
            <a:extLst>
              <a:ext uri="{FF2B5EF4-FFF2-40B4-BE49-F238E27FC236}">
                <a16:creationId xmlns:a16="http://schemas.microsoft.com/office/drawing/2014/main" id="{FFAEEF90-372E-80D5-5ED5-12AF294FE78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ED93914-D218-E11A-5073-EC4FB0604C28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09D03B1-876C-4D9A-A842-CB72C7057F4B}" type="slidenum">
              <a: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t>14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722804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>
            <a:extLst>
              <a:ext uri="{FF2B5EF4-FFF2-40B4-BE49-F238E27FC236}">
                <a16:creationId xmlns:a16="http://schemas.microsoft.com/office/drawing/2014/main" id="{48FCB75C-F919-E81B-AF70-CF3558FB96E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ce réservé des commentaires 2">
            <a:extLst>
              <a:ext uri="{FF2B5EF4-FFF2-40B4-BE49-F238E27FC236}">
                <a16:creationId xmlns:a16="http://schemas.microsoft.com/office/drawing/2014/main" id="{FFAEEF90-372E-80D5-5ED5-12AF294FE78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ED93914-D218-E11A-5073-EC4FB0604C28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09D03B1-876C-4D9A-A842-CB72C7057F4B}" type="slidenum">
              <a:t>15</a:t>
            </a:fld>
            <a:endParaRPr lang="fr-FR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213620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>
            <a:extLst>
              <a:ext uri="{FF2B5EF4-FFF2-40B4-BE49-F238E27FC236}">
                <a16:creationId xmlns:a16="http://schemas.microsoft.com/office/drawing/2014/main" id="{48FCB75C-F919-E81B-AF70-CF3558FB96E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ce réservé des commentaires 2">
            <a:extLst>
              <a:ext uri="{FF2B5EF4-FFF2-40B4-BE49-F238E27FC236}">
                <a16:creationId xmlns:a16="http://schemas.microsoft.com/office/drawing/2014/main" id="{FFAEEF90-372E-80D5-5ED5-12AF294FE78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ED93914-D218-E11A-5073-EC4FB0604C28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09D03B1-876C-4D9A-A842-CB72C7057F4B}" type="slidenum">
              <a: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t>16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933835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>
            <a:extLst>
              <a:ext uri="{FF2B5EF4-FFF2-40B4-BE49-F238E27FC236}">
                <a16:creationId xmlns:a16="http://schemas.microsoft.com/office/drawing/2014/main" id="{48FCB75C-F919-E81B-AF70-CF3558FB96E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ce réservé des commentaires 2">
            <a:extLst>
              <a:ext uri="{FF2B5EF4-FFF2-40B4-BE49-F238E27FC236}">
                <a16:creationId xmlns:a16="http://schemas.microsoft.com/office/drawing/2014/main" id="{FFAEEF90-372E-80D5-5ED5-12AF294FE78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ED93914-D218-E11A-5073-EC4FB0604C28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09D03B1-876C-4D9A-A842-CB72C7057F4B}" type="slidenum">
              <a: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t>53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003399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>
            <a:extLst>
              <a:ext uri="{FF2B5EF4-FFF2-40B4-BE49-F238E27FC236}">
                <a16:creationId xmlns:a16="http://schemas.microsoft.com/office/drawing/2014/main" id="{A25CFBAA-264A-835A-19A2-9F54B4DDBAC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ce réservé des commentaires 2">
            <a:extLst>
              <a:ext uri="{FF2B5EF4-FFF2-40B4-BE49-F238E27FC236}">
                <a16:creationId xmlns:a16="http://schemas.microsoft.com/office/drawing/2014/main" id="{4BDF5BFE-0C6B-5266-C12B-216E5CDEA50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6159C52-FCCF-54DD-29F1-AB2254647B6E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2FB12B05-D439-499C-9640-D9DD5A9A652B}" type="slidenum">
              <a:t>54</a:t>
            </a:fld>
            <a:endParaRPr lang="fr-FR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>
            <a:extLst>
              <a:ext uri="{FF2B5EF4-FFF2-40B4-BE49-F238E27FC236}">
                <a16:creationId xmlns:a16="http://schemas.microsoft.com/office/drawing/2014/main" id="{07558158-D0F9-E609-2B55-88AF8B6744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ce réservé des commentaires 2">
            <a:extLst>
              <a:ext uri="{FF2B5EF4-FFF2-40B4-BE49-F238E27FC236}">
                <a16:creationId xmlns:a16="http://schemas.microsoft.com/office/drawing/2014/main" id="{634FDAAC-FF01-1052-6BC2-C3E99245966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6F0615E-D7AF-A0A0-4816-07E71B7D42A7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BD80CD13-2869-4BC1-B032-C65A911C3307}" type="slidenum">
              <a:t>55</a:t>
            </a:fld>
            <a:endParaRPr lang="fr-FR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>
            <a:extLst>
              <a:ext uri="{FF2B5EF4-FFF2-40B4-BE49-F238E27FC236}">
                <a16:creationId xmlns:a16="http://schemas.microsoft.com/office/drawing/2014/main" id="{29F1145D-DA03-DC29-B207-1E8D1C73BEB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ce réservé des commentaires 2">
            <a:extLst>
              <a:ext uri="{FF2B5EF4-FFF2-40B4-BE49-F238E27FC236}">
                <a16:creationId xmlns:a16="http://schemas.microsoft.com/office/drawing/2014/main" id="{173E14FF-8361-D672-141F-4DFE7016AF5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873CFE3-6936-FA81-0030-42AA09877631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2AAEAE32-2C1B-42E3-893E-681E5361E1B5}" type="slidenum">
              <a:t>2</a:t>
            </a:fld>
            <a:endParaRPr lang="fr-FR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>
            <a:extLst>
              <a:ext uri="{FF2B5EF4-FFF2-40B4-BE49-F238E27FC236}">
                <a16:creationId xmlns:a16="http://schemas.microsoft.com/office/drawing/2014/main" id="{13B6E3A8-CCD7-678A-4C05-0754B6DE22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ce réservé des commentaires 2">
            <a:extLst>
              <a:ext uri="{FF2B5EF4-FFF2-40B4-BE49-F238E27FC236}">
                <a16:creationId xmlns:a16="http://schemas.microsoft.com/office/drawing/2014/main" id="{0163FED0-31DC-7BA8-1AE4-E5FBA6E6A66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C70AC65-D5A9-AD41-9FC5-C301BB171FD0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C6B671E7-A5A7-4218-A501-D5A95C5BE7EA}" type="slidenum">
              <a:t>3</a:t>
            </a:fld>
            <a:endParaRPr lang="fr-FR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>
            <a:extLst>
              <a:ext uri="{FF2B5EF4-FFF2-40B4-BE49-F238E27FC236}">
                <a16:creationId xmlns:a16="http://schemas.microsoft.com/office/drawing/2014/main" id="{205C4DCE-0380-561A-3AB1-D151B4D578E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ce réservé des commentaires 2">
            <a:extLst>
              <a:ext uri="{FF2B5EF4-FFF2-40B4-BE49-F238E27FC236}">
                <a16:creationId xmlns:a16="http://schemas.microsoft.com/office/drawing/2014/main" id="{FE5BD40B-5D7E-BB4C-46F9-486C4272D5A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0C299B2-A6CE-8EDA-ECBB-C19C1ECFB2A3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CF26C98-3A59-481E-957E-6C09A197A1D3}" type="slidenum">
              <a:t>4</a:t>
            </a:fld>
            <a:endParaRPr lang="fr-FR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>
            <a:extLst>
              <a:ext uri="{FF2B5EF4-FFF2-40B4-BE49-F238E27FC236}">
                <a16:creationId xmlns:a16="http://schemas.microsoft.com/office/drawing/2014/main" id="{68B50A70-B79F-3601-68C9-A86894F4468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ce réservé des commentaires 2">
            <a:extLst>
              <a:ext uri="{FF2B5EF4-FFF2-40B4-BE49-F238E27FC236}">
                <a16:creationId xmlns:a16="http://schemas.microsoft.com/office/drawing/2014/main" id="{498D651C-84BB-0104-7BCD-34EBD4B289D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="0" i="0" dirty="0">
                <a:solidFill>
                  <a:srgbClr val="DCDDDE"/>
                </a:solidFill>
                <a:effectLst/>
                <a:latin typeface="gg sans"/>
              </a:rPr>
              <a:t>-Contact -(Mentions légales) =&gt;Charte Graphique: -Assortie au logo de la ville -Rappel aux journaux papiers =&gt;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80A7774-56F2-BE4E-D042-79E38F511CAA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FBC8107-18F4-43B6-B3C5-BAA1E16369EC}" type="slidenum">
              <a:t>5</a:t>
            </a:fld>
            <a:endParaRPr lang="fr-FR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>
            <a:extLst>
              <a:ext uri="{FF2B5EF4-FFF2-40B4-BE49-F238E27FC236}">
                <a16:creationId xmlns:a16="http://schemas.microsoft.com/office/drawing/2014/main" id="{6A8734B8-24E3-503D-48DF-ED3DB85B328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ce réservé des commentaires 2">
            <a:extLst>
              <a:ext uri="{FF2B5EF4-FFF2-40B4-BE49-F238E27FC236}">
                <a16:creationId xmlns:a16="http://schemas.microsoft.com/office/drawing/2014/main" id="{353AEBF3-95A7-693C-D6C2-B326405EAF8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CECD68D-29D7-6539-CB63-D9E17D340B14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1E5EB09-6E9F-485E-BFC3-A6DBE7617DE4}" type="slidenum">
              <a:t>6</a:t>
            </a:fld>
            <a:endParaRPr lang="fr-FR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>
            <a:extLst>
              <a:ext uri="{FF2B5EF4-FFF2-40B4-BE49-F238E27FC236}">
                <a16:creationId xmlns:a16="http://schemas.microsoft.com/office/drawing/2014/main" id="{CE45922A-2C2A-91B3-0FCE-C04F845558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ce réservé des commentaires 2">
            <a:extLst>
              <a:ext uri="{FF2B5EF4-FFF2-40B4-BE49-F238E27FC236}">
                <a16:creationId xmlns:a16="http://schemas.microsoft.com/office/drawing/2014/main" id="{485B78ED-BF0B-3AA3-AF2C-C2649ADDD23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5C7F5B7-CDDB-D0C5-2CD1-59C265FFFCBE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CE38828D-93ED-4A95-AB4F-00C5D7E118FA}" type="slidenum">
              <a:t>7</a:t>
            </a:fld>
            <a:endParaRPr lang="fr-FR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>
            <a:extLst>
              <a:ext uri="{FF2B5EF4-FFF2-40B4-BE49-F238E27FC236}">
                <a16:creationId xmlns:a16="http://schemas.microsoft.com/office/drawing/2014/main" id="{AD60927A-4E19-E430-D5A6-4B4EC71DF94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ce réservé des commentaires 2">
            <a:extLst>
              <a:ext uri="{FF2B5EF4-FFF2-40B4-BE49-F238E27FC236}">
                <a16:creationId xmlns:a16="http://schemas.microsoft.com/office/drawing/2014/main" id="{7AFA3863-1BEB-B171-05FD-560B6EC7ADE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81EC2F9-75A2-1403-9FCB-CD9BCB95A350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C906CEF-87C7-4F7B-A257-FD9AA54C5339}" type="slidenum">
              <a:t>8</a:t>
            </a:fld>
            <a:endParaRPr lang="fr-FR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>
            <a:extLst>
              <a:ext uri="{FF2B5EF4-FFF2-40B4-BE49-F238E27FC236}">
                <a16:creationId xmlns:a16="http://schemas.microsoft.com/office/drawing/2014/main" id="{F8DD6394-E053-3430-007C-D8CFFED268A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ce réservé des commentaires 2">
            <a:extLst>
              <a:ext uri="{FF2B5EF4-FFF2-40B4-BE49-F238E27FC236}">
                <a16:creationId xmlns:a16="http://schemas.microsoft.com/office/drawing/2014/main" id="{074B8953-7792-4CF2-B685-75DF9234C26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5233D44-205F-1F6A-1D64-CFA6227E115A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7FF61F99-D679-44CD-BF98-FFD4E9D60124}" type="slidenum">
              <a:t>9</a:t>
            </a:fld>
            <a:endParaRPr lang="fr-FR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’image 2">
            <a:extLst>
              <a:ext uri="{FF2B5EF4-FFF2-40B4-BE49-F238E27FC236}">
                <a16:creationId xmlns:a16="http://schemas.microsoft.com/office/drawing/2014/main" id="{06856661-44A9-8908-1522-DF15ACF23795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0" y="0"/>
            <a:ext cx="12191996" cy="6858000"/>
          </a:xfrm>
        </p:spPr>
        <p:txBody>
          <a:bodyPr anchorCtr="1"/>
          <a:lstStyle>
            <a:lvl1pPr marL="0" indent="0" algn="ctr">
              <a:buNone/>
              <a:defRPr>
                <a:solidFill>
                  <a:srgbClr val="FFFFFF"/>
                </a:solidFill>
              </a:defRPr>
            </a:lvl1pPr>
          </a:lstStyle>
          <a:p>
            <a:pPr lvl="0"/>
            <a:r>
              <a:rPr lang="fr-FR"/>
              <a:t>Cliquez sur l’icône pour ajouter une image</a:t>
            </a:r>
          </a:p>
        </p:txBody>
      </p:sp>
      <p:sp>
        <p:nvSpPr>
          <p:cNvPr id="3" name="Espace réservé du texte 13">
            <a:extLst>
              <a:ext uri="{FF2B5EF4-FFF2-40B4-BE49-F238E27FC236}">
                <a16:creationId xmlns:a16="http://schemas.microsoft.com/office/drawing/2014/main" id="{9E5E77D0-A25C-F3F1-19C5-859C6FCAD6F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512347" y="5922139"/>
            <a:ext cx="5167310" cy="518793"/>
          </a:xfrm>
        </p:spPr>
        <p:txBody>
          <a:bodyPr anchorCtr="1"/>
          <a:lstStyle>
            <a:lvl1pPr marL="0" indent="0" algn="ctr">
              <a:buNone/>
              <a:defRPr sz="1800" spc="300">
                <a:solidFill>
                  <a:srgbClr val="FFFFFF"/>
                </a:solidFill>
              </a:defRPr>
            </a:lvl1pPr>
          </a:lstStyle>
          <a:p>
            <a:pPr lvl="0"/>
            <a:r>
              <a:rPr lang="fr-FR"/>
              <a:t>Modifiez les styles du texte</a:t>
            </a:r>
          </a:p>
        </p:txBody>
      </p:sp>
      <p:sp>
        <p:nvSpPr>
          <p:cNvPr id="4" name="Espace réservé du texte 6">
            <a:extLst>
              <a:ext uri="{FF2B5EF4-FFF2-40B4-BE49-F238E27FC236}">
                <a16:creationId xmlns:a16="http://schemas.microsoft.com/office/drawing/2014/main" id="{FCC02D79-D4CB-B206-C149-24AB8F94B5C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038603" y="3608515"/>
            <a:ext cx="4114800" cy="518793"/>
          </a:xfrm>
          <a:gradFill>
            <a:gsLst>
              <a:gs pos="0">
                <a:srgbClr val="01023B"/>
              </a:gs>
              <a:gs pos="100000">
                <a:srgbClr val="A53F52"/>
              </a:gs>
            </a:gsLst>
            <a:lin ang="10800000"/>
          </a:gradFill>
        </p:spPr>
        <p:txBody>
          <a:bodyPr anchorCtr="1"/>
          <a:lstStyle>
            <a:lvl1pPr marL="0" indent="0" algn="ctr">
              <a:buNone/>
              <a:defRPr sz="1800" cap="all" spc="300">
                <a:solidFill>
                  <a:srgbClr val="FFFFFF"/>
                </a:solidFill>
              </a:defRPr>
            </a:lvl1pPr>
          </a:lstStyle>
          <a:p>
            <a:pPr lvl="0"/>
            <a:r>
              <a:rPr lang="fr-FR"/>
              <a:t>RAPPORT ANNUEL</a:t>
            </a:r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945A2A51-30EA-57E2-F44D-3DB0863B424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50836" y="2445635"/>
            <a:ext cx="11490322" cy="823910"/>
          </a:xfrm>
        </p:spPr>
        <p:txBody>
          <a:bodyPr/>
          <a:lstStyle>
            <a:lvl1pPr>
              <a:lnSpc>
                <a:spcPct val="150000"/>
              </a:lnSpc>
              <a:spcBef>
                <a:spcPts val="1000"/>
              </a:spcBef>
              <a:defRPr sz="4000" spc="300">
                <a:solidFill>
                  <a:srgbClr val="FFFFFF"/>
                </a:solidFill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2149600758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écapitulati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’image 8">
            <a:extLst>
              <a:ext uri="{FF2B5EF4-FFF2-40B4-BE49-F238E27FC236}">
                <a16:creationId xmlns:a16="http://schemas.microsoft.com/office/drawing/2014/main" id="{3995F861-B574-DF74-DB41-EE492347B240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0" y="0"/>
            <a:ext cx="5416548" cy="6858000"/>
          </a:xfrm>
        </p:spPr>
        <p:txBody>
          <a:bodyPr anchor="ctr" anchorCtr="1"/>
          <a:lstStyle>
            <a:lvl1pPr marL="0" indent="0" algn="ctr">
              <a:buNone/>
              <a:defRPr/>
            </a:lvl1pPr>
          </a:lstStyle>
          <a:p>
            <a:pPr lvl="0"/>
            <a:r>
              <a:rPr lang="fr-FR"/>
              <a:t>Cliquez sur l’icône pour ajouter une image</a:t>
            </a:r>
          </a:p>
        </p:txBody>
      </p:sp>
      <p:sp>
        <p:nvSpPr>
          <p:cNvPr id="3" name="Espace réservé du numéro de diapositive 5">
            <a:extLst>
              <a:ext uri="{FF2B5EF4-FFF2-40B4-BE49-F238E27FC236}">
                <a16:creationId xmlns:a16="http://schemas.microsoft.com/office/drawing/2014/main" id="{6B3A23C9-803F-49A9-98F5-02FEA998C3B8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601D2CF-A161-4E6A-8138-35CBA11749CA}" type="slidenum">
              <a:t>‹N°›</a:t>
            </a:fld>
            <a:endParaRPr lang="fr-FR"/>
          </a:p>
        </p:txBody>
      </p:sp>
      <p:sp>
        <p:nvSpPr>
          <p:cNvPr id="4" name="Espace réservé du contenu 8">
            <a:extLst>
              <a:ext uri="{FF2B5EF4-FFF2-40B4-BE49-F238E27FC236}">
                <a16:creationId xmlns:a16="http://schemas.microsoft.com/office/drawing/2014/main" id="{F8367D0F-4794-8490-AE68-413CFD3CF417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6096003" y="1661163"/>
            <a:ext cx="4646249" cy="2218581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>
                <a:cs typeface="Biome Light" pitchFamily="34"/>
              </a:defRPr>
            </a:lvl1pPr>
            <a:lvl2pPr marL="0" lvl="0" indent="0">
              <a:lnSpc>
                <a:spcPct val="100000"/>
              </a:lnSpc>
              <a:spcBef>
                <a:spcPts val="1000"/>
              </a:spcBef>
              <a:buNone/>
              <a:defRPr sz="1600">
                <a:cs typeface="Biome Light" pitchFamily="34"/>
              </a:defRPr>
            </a:lvl2pPr>
          </a:lstStyle>
          <a:p>
            <a:pPr lvl="0"/>
            <a:r>
              <a:rPr lang="fr-FR"/>
              <a:t>Cliquez pour modifier les styles du texte du masque.</a:t>
            </a:r>
          </a:p>
          <a:p>
            <a:pPr lvl="0"/>
            <a:endParaRPr lang="fr-FR"/>
          </a:p>
        </p:txBody>
      </p:sp>
      <p:sp>
        <p:nvSpPr>
          <p:cNvPr id="5" name="Espace réservé du numéro de diapositive 70">
            <a:extLst>
              <a:ext uri="{FF2B5EF4-FFF2-40B4-BE49-F238E27FC236}">
                <a16:creationId xmlns:a16="http://schemas.microsoft.com/office/drawing/2014/main" id="{236557DF-4AAB-58D5-F007-144C133F46CD}"/>
              </a:ext>
            </a:extLst>
          </p:cNvPr>
          <p:cNvSpPr txBox="1"/>
          <p:nvPr/>
        </p:nvSpPr>
        <p:spPr>
          <a:xfrm>
            <a:off x="11549265" y="6468301"/>
            <a:ext cx="443950" cy="36512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5F6BB81-AA4A-47E6-9376-9678404B932D}" type="slidenum">
              <a:t>‹N°›</a:t>
            </a:fld>
            <a:endParaRPr lang="fr-FR" sz="1200" b="0" i="0" u="none" strike="noStrike" kern="1200" cap="none" spc="0" baseline="0">
              <a:solidFill>
                <a:srgbClr val="898989"/>
              </a:solidFill>
              <a:uFillTx/>
              <a:latin typeface="Calibri"/>
            </a:endParaRP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27EB8404-3612-394E-EA5F-C46F10257BC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96003" y="612035"/>
            <a:ext cx="5897221" cy="884233"/>
          </a:xfrm>
        </p:spPr>
        <p:txBody>
          <a:bodyPr anchor="t" anchorCtr="0"/>
          <a:lstStyle>
            <a:lvl1pPr algn="l">
              <a:lnSpc>
                <a:spcPct val="150000"/>
              </a:lnSpc>
              <a:spcBef>
                <a:spcPts val="1000"/>
              </a:spcBef>
              <a:defRPr sz="3200"/>
            </a:lvl1pPr>
          </a:lstStyle>
          <a:p>
            <a:pPr lvl="0"/>
            <a:r>
              <a:rPr lang="fr-FR"/>
              <a:t>Modifiez le style du titre</a:t>
            </a: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0411AA57-763C-E6F0-DA5C-C0640A9D78CA}"/>
              </a:ext>
            </a:extLst>
          </p:cNvPr>
          <p:cNvSpPr/>
          <p:nvPr/>
        </p:nvSpPr>
        <p:spPr>
          <a:xfrm>
            <a:off x="6107039" y="6303965"/>
            <a:ext cx="3014977" cy="554034"/>
          </a:xfrm>
          <a:prstGeom prst="rect">
            <a:avLst/>
          </a:prstGeom>
          <a:gradFill>
            <a:gsLst>
              <a:gs pos="0">
                <a:srgbClr val="01023B"/>
              </a:gs>
              <a:gs pos="100000">
                <a:srgbClr val="A53F52"/>
              </a:gs>
            </a:gsLst>
            <a:lin ang="10800000"/>
          </a:gra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51791838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ermeture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’image 2">
            <a:extLst>
              <a:ext uri="{FF2B5EF4-FFF2-40B4-BE49-F238E27FC236}">
                <a16:creationId xmlns:a16="http://schemas.microsoft.com/office/drawing/2014/main" id="{C21BE8FD-15D2-11CD-71DA-D8536DC0FCCC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0" y="0"/>
            <a:ext cx="12191996" cy="6858000"/>
          </a:xfrm>
        </p:spPr>
        <p:txBody>
          <a:bodyPr anchorCtr="1"/>
          <a:lstStyle>
            <a:lvl1pPr marL="0" indent="0" algn="ctr">
              <a:buNone/>
              <a:defRPr>
                <a:solidFill>
                  <a:srgbClr val="FFFFFF"/>
                </a:solidFill>
              </a:defRPr>
            </a:lvl1pPr>
          </a:lstStyle>
          <a:p>
            <a:pPr lvl="0"/>
            <a:r>
              <a:rPr lang="fr-FR"/>
              <a:t>Cliquez sur l’icône pour ajouter une image</a:t>
            </a:r>
          </a:p>
        </p:txBody>
      </p:sp>
      <p:sp>
        <p:nvSpPr>
          <p:cNvPr id="3" name="Titre 5">
            <a:extLst>
              <a:ext uri="{FF2B5EF4-FFF2-40B4-BE49-F238E27FC236}">
                <a16:creationId xmlns:a16="http://schemas.microsoft.com/office/drawing/2014/main" id="{E011E47E-55DB-9B25-ACF9-3F78B7FA24E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02368" y="1660806"/>
            <a:ext cx="10787268" cy="830650"/>
          </a:xfrm>
        </p:spPr>
        <p:txBody>
          <a:bodyPr/>
          <a:lstStyle>
            <a:lvl1pPr>
              <a:defRPr sz="4000" spc="300">
                <a:solidFill>
                  <a:srgbClr val="FFFFFF"/>
                </a:solidFill>
              </a:defRPr>
            </a:lvl1pPr>
          </a:lstStyle>
          <a:p>
            <a:pPr lvl="0"/>
            <a:r>
              <a:rPr lang="fr-FR"/>
              <a:t>Modifiez le style du titre</a:t>
            </a:r>
          </a:p>
        </p:txBody>
      </p:sp>
      <p:sp>
        <p:nvSpPr>
          <p:cNvPr id="4" name="Espace réservé du texte 13">
            <a:extLst>
              <a:ext uri="{FF2B5EF4-FFF2-40B4-BE49-F238E27FC236}">
                <a16:creationId xmlns:a16="http://schemas.microsoft.com/office/drawing/2014/main" id="{D2F206D7-18A1-8F84-4CCA-7688A9E624D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512347" y="5137995"/>
            <a:ext cx="5167310" cy="518793"/>
          </a:xfrm>
          <a:gradFill>
            <a:gsLst>
              <a:gs pos="0">
                <a:srgbClr val="01023B"/>
              </a:gs>
              <a:gs pos="100000">
                <a:srgbClr val="A53F52"/>
              </a:gs>
            </a:gsLst>
            <a:lin ang="10800000"/>
          </a:gradFill>
        </p:spPr>
        <p:txBody>
          <a:bodyPr anchorCtr="1"/>
          <a:lstStyle>
            <a:lvl1pPr marL="0" indent="0" algn="ctr">
              <a:buNone/>
              <a:defRPr sz="1800" spc="300">
                <a:solidFill>
                  <a:srgbClr val="FFFFFF"/>
                </a:solidFill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u texte 13">
            <a:extLst>
              <a:ext uri="{FF2B5EF4-FFF2-40B4-BE49-F238E27FC236}">
                <a16:creationId xmlns:a16="http://schemas.microsoft.com/office/drawing/2014/main" id="{FBA27CA9-1662-96FB-639E-FE346FA4B32E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88196" y="3903125"/>
            <a:ext cx="3064666" cy="518793"/>
          </a:xfrm>
        </p:spPr>
        <p:txBody>
          <a:bodyPr anchorCtr="1"/>
          <a:lstStyle>
            <a:lvl1pPr marL="0" indent="0" algn="ctr">
              <a:buNone/>
              <a:defRPr sz="1800" spc="300">
                <a:solidFill>
                  <a:srgbClr val="FFFFFF"/>
                </a:solidFill>
              </a:defRPr>
            </a:lvl1pPr>
          </a:lstStyle>
          <a:p>
            <a:pPr lvl="0"/>
            <a:r>
              <a:rPr lang="fr-FR"/>
              <a:t>CLIQUEZ POUR MODIFIER</a:t>
            </a:r>
          </a:p>
        </p:txBody>
      </p:sp>
      <p:sp>
        <p:nvSpPr>
          <p:cNvPr id="6" name="Espace réservé du texte 13">
            <a:extLst>
              <a:ext uri="{FF2B5EF4-FFF2-40B4-BE49-F238E27FC236}">
                <a16:creationId xmlns:a16="http://schemas.microsoft.com/office/drawing/2014/main" id="{416F9A3B-492D-6FF7-8748-31934ED438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563660" y="3893332"/>
            <a:ext cx="3064666" cy="518793"/>
          </a:xfrm>
        </p:spPr>
        <p:txBody>
          <a:bodyPr anchorCtr="1"/>
          <a:lstStyle>
            <a:lvl1pPr marL="0" indent="0" algn="ctr">
              <a:buNone/>
              <a:defRPr sz="1800" spc="300">
                <a:solidFill>
                  <a:srgbClr val="FFFFFF"/>
                </a:solidFill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7" name="Espace réservé du texte 13">
            <a:extLst>
              <a:ext uri="{FF2B5EF4-FFF2-40B4-BE49-F238E27FC236}">
                <a16:creationId xmlns:a16="http://schemas.microsoft.com/office/drawing/2014/main" id="{FE726EA0-89E0-9134-693D-9B5B2E08F1B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539133" y="3903125"/>
            <a:ext cx="3064666" cy="518793"/>
          </a:xfrm>
        </p:spPr>
        <p:txBody>
          <a:bodyPr anchorCtr="1"/>
          <a:lstStyle>
            <a:lvl1pPr marL="0" indent="0" algn="ctr">
              <a:buNone/>
              <a:defRPr sz="1800" spc="300">
                <a:solidFill>
                  <a:srgbClr val="FFFFFF"/>
                </a:solidFill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8" name="Espace réservé d’image en ligne 33">
            <a:extLst>
              <a:ext uri="{FF2B5EF4-FFF2-40B4-BE49-F238E27FC236}">
                <a16:creationId xmlns:a16="http://schemas.microsoft.com/office/drawing/2014/main" id="{49974C48-94CA-3D25-32BE-3FFBD385B711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1754770" y="3098983"/>
            <a:ext cx="731520" cy="731520"/>
          </a:xfrm>
        </p:spPr>
        <p:txBody>
          <a:bodyPr/>
          <a:lstStyle>
            <a:lvl1pPr marL="0" indent="0">
              <a:buNone/>
              <a:defRPr>
                <a:solidFill>
                  <a:srgbClr val="FFFFFF"/>
                </a:solidFill>
              </a:defRPr>
            </a:lvl1pPr>
          </a:lstStyle>
          <a:p>
            <a:pPr lvl="0"/>
            <a:r>
              <a:rPr lang="fr-FR"/>
              <a:t>Icône</a:t>
            </a:r>
          </a:p>
        </p:txBody>
      </p:sp>
      <p:sp>
        <p:nvSpPr>
          <p:cNvPr id="9" name="Espace réservé d’image en ligne 33">
            <a:extLst>
              <a:ext uri="{FF2B5EF4-FFF2-40B4-BE49-F238E27FC236}">
                <a16:creationId xmlns:a16="http://schemas.microsoft.com/office/drawing/2014/main" id="{71A2E32F-7737-CD21-A938-CAD0532DDBDE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5730243" y="3098983"/>
            <a:ext cx="731520" cy="731520"/>
          </a:xfrm>
        </p:spPr>
        <p:txBody>
          <a:bodyPr/>
          <a:lstStyle>
            <a:lvl1pPr marL="0" indent="0">
              <a:buNone/>
              <a:defRPr>
                <a:solidFill>
                  <a:srgbClr val="FFFFFF"/>
                </a:solidFill>
              </a:defRPr>
            </a:lvl1pPr>
          </a:lstStyle>
          <a:p>
            <a:pPr lvl="0"/>
            <a:r>
              <a:rPr lang="fr-FR"/>
              <a:t>Icône</a:t>
            </a:r>
          </a:p>
        </p:txBody>
      </p:sp>
      <p:sp>
        <p:nvSpPr>
          <p:cNvPr id="10" name="Espace réservé d’image en ligne 33">
            <a:extLst>
              <a:ext uri="{FF2B5EF4-FFF2-40B4-BE49-F238E27FC236}">
                <a16:creationId xmlns:a16="http://schemas.microsoft.com/office/drawing/2014/main" id="{87F762EE-BC3D-E340-48CC-0FAEBEF7C30A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9705715" y="3098983"/>
            <a:ext cx="731520" cy="731520"/>
          </a:xfrm>
        </p:spPr>
        <p:txBody>
          <a:bodyPr/>
          <a:lstStyle>
            <a:lvl1pPr marL="0" indent="0">
              <a:buNone/>
              <a:defRPr>
                <a:solidFill>
                  <a:srgbClr val="FFFFFF"/>
                </a:solidFill>
              </a:defRPr>
            </a:lvl1pPr>
          </a:lstStyle>
          <a:p>
            <a:pPr lvl="0"/>
            <a:r>
              <a:rPr lang="fr-FR"/>
              <a:t>Icône</a:t>
            </a:r>
          </a:p>
        </p:txBody>
      </p:sp>
    </p:spTree>
    <p:extLst>
      <p:ext uri="{BB962C8B-B14F-4D97-AF65-F5344CB8AC3E}">
        <p14:creationId xmlns:p14="http://schemas.microsoft.com/office/powerpoint/2010/main" val="2097241064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rdre du jou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’image 10">
            <a:extLst>
              <a:ext uri="{FF2B5EF4-FFF2-40B4-BE49-F238E27FC236}">
                <a16:creationId xmlns:a16="http://schemas.microsoft.com/office/drawing/2014/main" id="{D9F59898-21BE-0CE8-5ABC-F2EE40C4A7CF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0" y="0"/>
            <a:ext cx="6096003" cy="6858000"/>
          </a:xfrm>
        </p:spPr>
        <p:txBody>
          <a:bodyPr anchor="ctr" anchorCtr="1"/>
          <a:lstStyle>
            <a:lvl1pPr marL="0" indent="0" algn="ctr">
              <a:buNone/>
              <a:defRPr/>
            </a:lvl1pPr>
          </a:lstStyle>
          <a:p>
            <a:pPr lvl="0"/>
            <a:r>
              <a:rPr lang="fr-FR"/>
              <a:t>Cliquez sur l’icône pour ajouter une image</a:t>
            </a:r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86F2279C-DDC3-63F3-95CF-87646E374AF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068814" y="642923"/>
            <a:ext cx="4846320" cy="1435946"/>
          </a:xfrm>
        </p:spPr>
        <p:txBody>
          <a:bodyPr anchor="t" anchorCtr="0"/>
          <a:lstStyle>
            <a:lvl1pPr algn="l">
              <a:lnSpc>
                <a:spcPct val="150000"/>
              </a:lnSpc>
              <a:spcBef>
                <a:spcPts val="1000"/>
              </a:spcBef>
              <a:defRPr sz="5400"/>
            </a:lvl1pPr>
          </a:lstStyle>
          <a:p>
            <a:pPr lvl="0"/>
            <a:r>
              <a:rPr lang="fr-FR"/>
              <a:t>Titre</a:t>
            </a:r>
          </a:p>
        </p:txBody>
      </p:sp>
      <p:sp>
        <p:nvSpPr>
          <p:cNvPr id="4" name="Espace réservé du pied de page 4">
            <a:extLst>
              <a:ext uri="{FF2B5EF4-FFF2-40B4-BE49-F238E27FC236}">
                <a16:creationId xmlns:a16="http://schemas.microsoft.com/office/drawing/2014/main" id="{A46C5CB3-C66B-1445-3A87-5716ACA76F9C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Ajouter un pied de page</a:t>
            </a:r>
          </a:p>
        </p:txBody>
      </p:sp>
      <p:sp>
        <p:nvSpPr>
          <p:cNvPr id="5" name="Espace réservé du numéro de diapositive 5">
            <a:extLst>
              <a:ext uri="{FF2B5EF4-FFF2-40B4-BE49-F238E27FC236}">
                <a16:creationId xmlns:a16="http://schemas.microsoft.com/office/drawing/2014/main" id="{00DD8E5F-72A5-CC11-6516-23070627ABA6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CD2FBC8-692E-4121-96D3-EC685B7A5F8C}" type="slidenum">
              <a:t>‹N°›</a:t>
            </a:fld>
            <a:endParaRPr lang="fr-FR"/>
          </a:p>
        </p:txBody>
      </p:sp>
      <p:sp>
        <p:nvSpPr>
          <p:cNvPr id="6" name="Espace réservé du texte 12">
            <a:extLst>
              <a:ext uri="{FF2B5EF4-FFF2-40B4-BE49-F238E27FC236}">
                <a16:creationId xmlns:a16="http://schemas.microsoft.com/office/drawing/2014/main" id="{4EBC3A04-3882-B6AA-B6E5-42423A60326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068824" y="2078879"/>
            <a:ext cx="4114800" cy="3798883"/>
          </a:xfrm>
        </p:spPr>
        <p:txBody>
          <a:bodyPr/>
          <a:lstStyle>
            <a:lvl1pPr marL="0" indent="0">
              <a:buNone/>
              <a:defRPr sz="1800" spc="300"/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380510EE-D726-D845-DD9C-59AF385CF718}"/>
              </a:ext>
            </a:extLst>
          </p:cNvPr>
          <p:cNvSpPr/>
          <p:nvPr/>
        </p:nvSpPr>
        <p:spPr>
          <a:xfrm>
            <a:off x="7068824" y="6303965"/>
            <a:ext cx="3014977" cy="554034"/>
          </a:xfrm>
          <a:prstGeom prst="rect">
            <a:avLst/>
          </a:prstGeom>
          <a:gradFill>
            <a:gsLst>
              <a:gs pos="0">
                <a:srgbClr val="01023B"/>
              </a:gs>
              <a:gs pos="100000">
                <a:srgbClr val="A53F52"/>
              </a:gs>
            </a:gsLst>
            <a:path path="circle">
              <a:fillToRect l="100000" t="100000"/>
            </a:path>
          </a:gra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42090042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9">
            <a:extLst>
              <a:ext uri="{FF2B5EF4-FFF2-40B4-BE49-F238E27FC236}">
                <a16:creationId xmlns:a16="http://schemas.microsoft.com/office/drawing/2014/main" id="{638D87B9-37B7-BC64-C21B-FA5509547ED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225536" y="1546140"/>
            <a:ext cx="4023360" cy="464871"/>
          </a:xfrm>
          <a:gradFill>
            <a:gsLst>
              <a:gs pos="0">
                <a:srgbClr val="01023B"/>
              </a:gs>
              <a:gs pos="100000">
                <a:srgbClr val="A53F52"/>
              </a:gs>
            </a:gsLst>
            <a:path path="circle">
              <a:fillToRect l="100000" t="100000"/>
            </a:path>
          </a:gradFill>
        </p:spPr>
        <p:txBody>
          <a:bodyPr anchor="ctr" anchorCtr="1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300">
                <a:solidFill>
                  <a:srgbClr val="FFFFFF"/>
                </a:solidFill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Espace réservé d’image 8">
            <a:extLst>
              <a:ext uri="{FF2B5EF4-FFF2-40B4-BE49-F238E27FC236}">
                <a16:creationId xmlns:a16="http://schemas.microsoft.com/office/drawing/2014/main" id="{4CABFEBA-36E2-A198-9C8C-1F2F2058811F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0" y="0"/>
            <a:ext cx="5416548" cy="6846935"/>
          </a:xfrm>
        </p:spPr>
        <p:txBody>
          <a:bodyPr anchor="ctr" anchorCtr="1"/>
          <a:lstStyle>
            <a:lvl1pPr marL="0" indent="0" algn="ctr">
              <a:buNone/>
              <a:defRPr/>
            </a:lvl1pPr>
          </a:lstStyle>
          <a:p>
            <a:pPr lvl="0"/>
            <a:r>
              <a:rPr lang="fr-FR"/>
              <a:t>Cliquez sur l’icône pour ajouter une image</a:t>
            </a:r>
          </a:p>
        </p:txBody>
      </p:sp>
      <p:sp>
        <p:nvSpPr>
          <p:cNvPr id="4" name="Espace réservé du numéro de diapositive 5">
            <a:extLst>
              <a:ext uri="{FF2B5EF4-FFF2-40B4-BE49-F238E27FC236}">
                <a16:creationId xmlns:a16="http://schemas.microsoft.com/office/drawing/2014/main" id="{042C528B-9C84-E1CC-EF2C-C3ADA380C06A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1AB5817-F73D-4D83-9532-E48C11D73727}" type="slidenum">
              <a:t>‹N°›</a:t>
            </a:fld>
            <a:endParaRPr lang="fr-FR"/>
          </a:p>
        </p:txBody>
      </p:sp>
      <p:sp>
        <p:nvSpPr>
          <p:cNvPr id="5" name="Espace réservé du contenu 8">
            <a:extLst>
              <a:ext uri="{FF2B5EF4-FFF2-40B4-BE49-F238E27FC236}">
                <a16:creationId xmlns:a16="http://schemas.microsoft.com/office/drawing/2014/main" id="{1B9AF49D-FCF5-2AB1-1A23-14AC8D0B3C4A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6096003" y="2799618"/>
            <a:ext cx="4646249" cy="2218581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>
                <a:cs typeface="Biome Light" pitchFamily="34"/>
              </a:defRPr>
            </a:lvl1pPr>
            <a:lvl2pPr marL="0" lvl="0" indent="0">
              <a:lnSpc>
                <a:spcPct val="100000"/>
              </a:lnSpc>
              <a:spcBef>
                <a:spcPts val="1000"/>
              </a:spcBef>
              <a:buNone/>
              <a:defRPr sz="1600">
                <a:cs typeface="Biome Light" pitchFamily="34"/>
              </a:defRPr>
            </a:lvl2pPr>
          </a:lstStyle>
          <a:p>
            <a:pPr lvl="0"/>
            <a:r>
              <a:rPr lang="fr-FR"/>
              <a:t>Cliquez pour modifier les styles du texte du masque.</a:t>
            </a:r>
          </a:p>
          <a:p>
            <a:pPr lvl="0"/>
            <a:endParaRPr lang="fr-FR"/>
          </a:p>
        </p:txBody>
      </p:sp>
      <p:sp>
        <p:nvSpPr>
          <p:cNvPr id="6" name="Espace réservé du numéro de diapositive 70">
            <a:extLst>
              <a:ext uri="{FF2B5EF4-FFF2-40B4-BE49-F238E27FC236}">
                <a16:creationId xmlns:a16="http://schemas.microsoft.com/office/drawing/2014/main" id="{FF21B663-355D-7C23-EC44-08399B4B7FBC}"/>
              </a:ext>
            </a:extLst>
          </p:cNvPr>
          <p:cNvSpPr txBox="1"/>
          <p:nvPr/>
        </p:nvSpPr>
        <p:spPr>
          <a:xfrm>
            <a:off x="11549265" y="6468301"/>
            <a:ext cx="443950" cy="36512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A24E54DE-A6C8-4166-B9EA-3110482D41FE}" type="slidenum">
              <a:t>‹N°›</a:t>
            </a:fld>
            <a:endParaRPr lang="fr-FR" sz="1200" b="0" i="0" u="none" strike="noStrike" kern="1200" cap="none" spc="0" baseline="0">
              <a:solidFill>
                <a:srgbClr val="898989"/>
              </a:solidFill>
              <a:uFillTx/>
              <a:latin typeface="Calibri"/>
            </a:endParaRPr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C3F87DF3-305A-3BBC-0599-7D2E5320BB7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96003" y="612035"/>
            <a:ext cx="5897221" cy="884233"/>
          </a:xfrm>
        </p:spPr>
        <p:txBody>
          <a:bodyPr anchor="t" anchorCtr="0"/>
          <a:lstStyle>
            <a:lvl1pPr algn="l">
              <a:lnSpc>
                <a:spcPct val="150000"/>
              </a:lnSpc>
              <a:spcBef>
                <a:spcPts val="1000"/>
              </a:spcBef>
              <a:defRPr sz="3200"/>
            </a:lvl1pPr>
          </a:lstStyle>
          <a:p>
            <a:pPr lvl="0"/>
            <a:r>
              <a:rPr lang="fr-FR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2315317977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aut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’image 10">
            <a:extLst>
              <a:ext uri="{FF2B5EF4-FFF2-40B4-BE49-F238E27FC236}">
                <a16:creationId xmlns:a16="http://schemas.microsoft.com/office/drawing/2014/main" id="{AA1AD072-B8CF-E892-35F3-0E48D992B28D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0" y="0"/>
            <a:ext cx="6096003" cy="6867921"/>
          </a:xfrm>
        </p:spPr>
        <p:txBody>
          <a:bodyPr anchor="ctr" anchorCtr="1"/>
          <a:lstStyle>
            <a:lvl1pPr marL="0" indent="0" algn="ctr">
              <a:buNone/>
              <a:defRPr/>
            </a:lvl1pPr>
          </a:lstStyle>
          <a:p>
            <a:pPr lvl="0"/>
            <a:r>
              <a:rPr lang="fr-FR"/>
              <a:t>Cliquez sur l’icône pour ajouter une image</a:t>
            </a:r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D8F5790C-B822-9CAB-C276-7639F273820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96003" y="2262874"/>
            <a:ext cx="5251454" cy="1661300"/>
          </a:xfrm>
        </p:spPr>
        <p:txBody>
          <a:bodyPr anchor="b" anchorCtr="0"/>
          <a:lstStyle>
            <a:lvl1pPr algn="l">
              <a:defRPr sz="6000" spc="300"/>
            </a:lvl1pPr>
          </a:lstStyle>
          <a:p>
            <a:pPr lvl="0"/>
            <a:r>
              <a:rPr lang="fr-FR"/>
              <a:t>Cliquez pour modifier le titre principal</a:t>
            </a:r>
          </a:p>
        </p:txBody>
      </p:sp>
      <p:sp>
        <p:nvSpPr>
          <p:cNvPr id="4" name="Espace réservé du texte 2">
            <a:extLst>
              <a:ext uri="{FF2B5EF4-FFF2-40B4-BE49-F238E27FC236}">
                <a16:creationId xmlns:a16="http://schemas.microsoft.com/office/drawing/2014/main" id="{2E3C5746-E173-86FE-37C0-8F0F631B26F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096003" y="4378138"/>
            <a:ext cx="5251454" cy="365129"/>
          </a:xfrm>
          <a:gradFill>
            <a:gsLst>
              <a:gs pos="0">
                <a:srgbClr val="01023B"/>
              </a:gs>
              <a:gs pos="100000">
                <a:srgbClr val="A53F52"/>
              </a:gs>
            </a:gsLst>
            <a:lin ang="10800000"/>
          </a:gradFill>
        </p:spPr>
        <p:txBody>
          <a:bodyPr anchor="ctr" anchorCtr="1"/>
          <a:lstStyle>
            <a:lvl1pPr marL="0" indent="0" algn="ctr">
              <a:lnSpc>
                <a:spcPct val="100000"/>
              </a:lnSpc>
              <a:buNone/>
              <a:defRPr sz="1400" cap="all" spc="600">
                <a:solidFill>
                  <a:srgbClr val="FFFFFF"/>
                </a:solidFill>
              </a:defRPr>
            </a:lvl1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696C24F-4935-2CE1-6118-D7F54B347303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Ajouter un pied de page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138ED57-01AB-8EEB-EB67-FF629AE8B080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1C6DAB58-26A8-4E0D-9535-5D27FD781C6F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55146191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Équ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96B2ACB-5924-7239-A22E-AFBCEA53740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792279" y="365129"/>
            <a:ext cx="4018723" cy="573987"/>
          </a:xfrm>
        </p:spPr>
        <p:txBody>
          <a:bodyPr lIns="0" rIns="0" anchorCtr="0"/>
          <a:lstStyle>
            <a:lvl1pPr algn="l">
              <a:defRPr sz="3200" spc="300"/>
            </a:lvl1pPr>
          </a:lstStyle>
          <a:p>
            <a:pPr lvl="0"/>
            <a:r>
              <a:rPr lang="fr-FR"/>
              <a:t>TITRE DE LA DIAPOSITIVE ICI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43B9EA2-4648-2F3E-431A-E36B683F2A06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7792279" y="1263837"/>
            <a:ext cx="4018723" cy="4636392"/>
          </a:xfrm>
        </p:spPr>
        <p:txBody>
          <a:bodyPr lIns="0" rIns="0"/>
          <a:lstStyle>
            <a:lvl1pPr>
              <a:spcBef>
                <a:spcPts val="500"/>
              </a:spcBef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numéro de diapositive 5">
            <a:extLst>
              <a:ext uri="{FF2B5EF4-FFF2-40B4-BE49-F238E27FC236}">
                <a16:creationId xmlns:a16="http://schemas.microsoft.com/office/drawing/2014/main" id="{091399B9-9014-A209-5E90-5146E3304D20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6F650EB-1B0A-4413-96B5-87273F99EE34}" type="slidenum">
              <a:t>‹N°›</a:t>
            </a:fld>
            <a:endParaRPr lang="fr-FR"/>
          </a:p>
        </p:txBody>
      </p:sp>
      <p:sp>
        <p:nvSpPr>
          <p:cNvPr id="5" name="Espace réservé d’image 4">
            <a:extLst>
              <a:ext uri="{FF2B5EF4-FFF2-40B4-BE49-F238E27FC236}">
                <a16:creationId xmlns:a16="http://schemas.microsoft.com/office/drawing/2014/main" id="{6407969F-1572-DA08-647E-9E1E8DCAD00F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36604" y="365129"/>
            <a:ext cx="2997202" cy="178198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Cliquez sur l’icône pour ajouter une image</a:t>
            </a:r>
          </a:p>
        </p:txBody>
      </p:sp>
      <p:sp>
        <p:nvSpPr>
          <p:cNvPr id="6" name="Espace réservé d’image 4">
            <a:extLst>
              <a:ext uri="{FF2B5EF4-FFF2-40B4-BE49-F238E27FC236}">
                <a16:creationId xmlns:a16="http://schemas.microsoft.com/office/drawing/2014/main" id="{E839CAE1-8EDC-B56B-962A-9B3298B081EA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4051304" y="365129"/>
            <a:ext cx="2997202" cy="178198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Cliquez sur l’icône pour ajouter une image</a:t>
            </a:r>
          </a:p>
        </p:txBody>
      </p:sp>
      <p:sp>
        <p:nvSpPr>
          <p:cNvPr id="7" name="Espace réservé d’image 4">
            <a:extLst>
              <a:ext uri="{FF2B5EF4-FFF2-40B4-BE49-F238E27FC236}">
                <a16:creationId xmlns:a16="http://schemas.microsoft.com/office/drawing/2014/main" id="{6208F737-07FB-7310-2361-F5FC782DF80E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36604" y="2422529"/>
            <a:ext cx="2997202" cy="178198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Cliquez sur l’icône pour ajouter une image</a:t>
            </a:r>
          </a:p>
        </p:txBody>
      </p:sp>
      <p:sp>
        <p:nvSpPr>
          <p:cNvPr id="8" name="Espace réservé d’image 4">
            <a:extLst>
              <a:ext uri="{FF2B5EF4-FFF2-40B4-BE49-F238E27FC236}">
                <a16:creationId xmlns:a16="http://schemas.microsoft.com/office/drawing/2014/main" id="{8B4A79EF-788E-5617-D554-E1BD7B2C7FC0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4051304" y="2422529"/>
            <a:ext cx="2997202" cy="178198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Cliquez sur l’icône pour ajouter une image</a:t>
            </a:r>
          </a:p>
        </p:txBody>
      </p:sp>
      <p:sp>
        <p:nvSpPr>
          <p:cNvPr id="9" name="Espace réservé d’image 4">
            <a:extLst>
              <a:ext uri="{FF2B5EF4-FFF2-40B4-BE49-F238E27FC236}">
                <a16:creationId xmlns:a16="http://schemas.microsoft.com/office/drawing/2014/main" id="{CD13A3E5-B749-0725-493E-BBEA985145C1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36604" y="4479929"/>
            <a:ext cx="2997202" cy="178198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Cliquez sur l’icône pour ajouter une image</a:t>
            </a:r>
          </a:p>
        </p:txBody>
      </p:sp>
      <p:sp>
        <p:nvSpPr>
          <p:cNvPr id="10" name="Espace réservé d’image 4">
            <a:extLst>
              <a:ext uri="{FF2B5EF4-FFF2-40B4-BE49-F238E27FC236}">
                <a16:creationId xmlns:a16="http://schemas.microsoft.com/office/drawing/2014/main" id="{F76B3348-D6CA-8AF0-5EE6-D234782C402C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4051304" y="4479929"/>
            <a:ext cx="2997202" cy="178198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Cliquez sur l’icône pour ajouter une image</a:t>
            </a:r>
          </a:p>
        </p:txBody>
      </p:sp>
      <p:sp>
        <p:nvSpPr>
          <p:cNvPr id="11" name="Rectangle 3">
            <a:extLst>
              <a:ext uri="{FF2B5EF4-FFF2-40B4-BE49-F238E27FC236}">
                <a16:creationId xmlns:a16="http://schemas.microsoft.com/office/drawing/2014/main" id="{4C300E79-54E0-8D4B-50E0-1DA5B33887AE}"/>
              </a:ext>
            </a:extLst>
          </p:cNvPr>
          <p:cNvSpPr/>
          <p:nvPr/>
        </p:nvSpPr>
        <p:spPr>
          <a:xfrm>
            <a:off x="7781681" y="6303965"/>
            <a:ext cx="3014977" cy="554034"/>
          </a:xfrm>
          <a:prstGeom prst="rect">
            <a:avLst/>
          </a:prstGeom>
          <a:gradFill>
            <a:gsLst>
              <a:gs pos="0">
                <a:srgbClr val="01023B"/>
              </a:gs>
              <a:gs pos="100000">
                <a:srgbClr val="A53F52"/>
              </a:gs>
            </a:gsLst>
            <a:lin ang="10800000"/>
          </a:gra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53020080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ique et table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B745319-79BB-1483-561C-B932E4FCE2F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94515" y="767794"/>
            <a:ext cx="11002966" cy="823910"/>
          </a:xfrm>
        </p:spPr>
        <p:txBody>
          <a:bodyPr/>
          <a:lstStyle>
            <a:lvl1pPr>
              <a:defRPr sz="4800" spc="300"/>
            </a:lvl1pPr>
          </a:lstStyle>
          <a:p>
            <a:pPr lvl="0"/>
            <a:r>
              <a:rPr lang="fr-FR"/>
              <a:t>Modifiez le style du titre</a:t>
            </a: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DFFCACCD-3E31-7204-646B-B6D2C41ACEFB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Ajouter un pied de page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7855FF7-6034-1DA5-368B-88AC4EC03B55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1BBCAE2-CAEB-45C1-9DDD-15EE13115513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37025180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’image 2">
            <a:extLst>
              <a:ext uri="{FF2B5EF4-FFF2-40B4-BE49-F238E27FC236}">
                <a16:creationId xmlns:a16="http://schemas.microsoft.com/office/drawing/2014/main" id="{B40E10DF-2B43-FD6E-E578-D6A3FD8700ED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0" y="0"/>
            <a:ext cx="12191996" cy="6858000"/>
          </a:xfrm>
        </p:spPr>
        <p:txBody>
          <a:bodyPr anchor="ctr" anchorCtr="1"/>
          <a:lstStyle>
            <a:lvl1pPr marL="0" indent="0" algn="ctr">
              <a:buNone/>
              <a:defRPr>
                <a:solidFill>
                  <a:srgbClr val="FFFFFF"/>
                </a:solidFill>
              </a:defRPr>
            </a:lvl1pPr>
          </a:lstStyle>
          <a:p>
            <a:pPr lvl="0"/>
            <a:r>
              <a:rPr lang="fr-FR"/>
              <a:t>Cliquez sur l’icône pour ajouter une image</a:t>
            </a:r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39EE5A7E-E622-B116-220F-86637E345FD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38603" y="4607140"/>
            <a:ext cx="4114800" cy="421483"/>
          </a:xfrm>
          <a:gradFill>
            <a:gsLst>
              <a:gs pos="0">
                <a:srgbClr val="01023B"/>
              </a:gs>
              <a:gs pos="100000">
                <a:srgbClr val="A53F52"/>
              </a:gs>
            </a:gsLst>
            <a:lin ang="10800000"/>
          </a:gradFill>
        </p:spPr>
        <p:txBody>
          <a:bodyPr/>
          <a:lstStyle>
            <a:lvl1pPr>
              <a:defRPr sz="1400" spc="300">
                <a:solidFill>
                  <a:srgbClr val="FFFFFF"/>
                </a:solidFill>
                <a:latin typeface="Calibri"/>
              </a:defRPr>
            </a:lvl1pPr>
          </a:lstStyle>
          <a:p>
            <a:pPr lvl="0"/>
            <a:r>
              <a:rPr lang="fr-FR"/>
              <a:t>Modifiez le style du titre</a:t>
            </a:r>
          </a:p>
        </p:txBody>
      </p:sp>
      <p:sp>
        <p:nvSpPr>
          <p:cNvPr id="4" name="Espace réservé du texte 6">
            <a:extLst>
              <a:ext uri="{FF2B5EF4-FFF2-40B4-BE49-F238E27FC236}">
                <a16:creationId xmlns:a16="http://schemas.microsoft.com/office/drawing/2014/main" id="{2C91B71D-4128-F50A-886F-85D0DFDB280E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478758" y="1569723"/>
            <a:ext cx="9234489" cy="2651439"/>
          </a:xfrm>
        </p:spPr>
        <p:txBody>
          <a:bodyPr anchorCtr="1"/>
          <a:lstStyle>
            <a:lvl1pPr marL="0" indent="0" algn="ctr">
              <a:buNone/>
              <a:defRPr sz="3200">
                <a:solidFill>
                  <a:srgbClr val="FFFFFF"/>
                </a:solidFill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3361267026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onne de contenu 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2">
            <a:extLst>
              <a:ext uri="{FF2B5EF4-FFF2-40B4-BE49-F238E27FC236}">
                <a16:creationId xmlns:a16="http://schemas.microsoft.com/office/drawing/2014/main" id="{58C60086-B892-241D-7E8E-52F4E77FABE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94515" y="0"/>
            <a:ext cx="11002966" cy="1623215"/>
          </a:xfrm>
        </p:spPr>
        <p:txBody>
          <a:bodyPr/>
          <a:lstStyle>
            <a:lvl1pPr>
              <a:defRPr sz="4800"/>
            </a:lvl1pPr>
          </a:lstStyle>
          <a:p>
            <a:pPr lvl="0"/>
            <a:r>
              <a:rPr lang="fr-FR"/>
              <a:t>Modifiez le style du titre</a:t>
            </a:r>
          </a:p>
        </p:txBody>
      </p:sp>
      <p:sp>
        <p:nvSpPr>
          <p:cNvPr id="3" name="Espace réservé d’image 17">
            <a:extLst>
              <a:ext uri="{FF2B5EF4-FFF2-40B4-BE49-F238E27FC236}">
                <a16:creationId xmlns:a16="http://schemas.microsoft.com/office/drawing/2014/main" id="{D9582FD7-8525-D8DB-E48D-EC2694C212B9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6578605" y="1638303"/>
            <a:ext cx="5156201" cy="189229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Cliquez sur l’icône pour ajouter une image</a:t>
            </a:r>
          </a:p>
        </p:txBody>
      </p:sp>
      <p:sp>
        <p:nvSpPr>
          <p:cNvPr id="4" name="Espace réservé d’image 17">
            <a:extLst>
              <a:ext uri="{FF2B5EF4-FFF2-40B4-BE49-F238E27FC236}">
                <a16:creationId xmlns:a16="http://schemas.microsoft.com/office/drawing/2014/main" id="{6E514189-78F5-0920-E5FD-E28B4F835E28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469901" y="1638303"/>
            <a:ext cx="5156201" cy="189229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Cliquez sur l’icône pour ajouter une image</a:t>
            </a:r>
          </a:p>
        </p:txBody>
      </p:sp>
      <p:sp>
        <p:nvSpPr>
          <p:cNvPr id="5" name="Espace réservé du texte 3">
            <a:extLst>
              <a:ext uri="{FF2B5EF4-FFF2-40B4-BE49-F238E27FC236}">
                <a16:creationId xmlns:a16="http://schemas.microsoft.com/office/drawing/2014/main" id="{15EFCA1B-ED4F-04FF-F720-8CD9802427A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69105" y="3864354"/>
            <a:ext cx="5157782" cy="494507"/>
          </a:xfrm>
        </p:spPr>
        <p:txBody>
          <a:bodyPr/>
          <a:lstStyle>
            <a:lvl1pPr marL="0" indent="0">
              <a:buNone/>
              <a:defRPr sz="2400" spc="300"/>
            </a:lvl1pPr>
          </a:lstStyle>
          <a:p>
            <a:pPr lvl="0"/>
            <a:r>
              <a:rPr lang="fr-FR"/>
              <a:t>Modifiez les styles du texte</a:t>
            </a:r>
          </a:p>
        </p:txBody>
      </p:sp>
      <p:sp>
        <p:nvSpPr>
          <p:cNvPr id="6" name="Espace réservé du contenu 4">
            <a:extLst>
              <a:ext uri="{FF2B5EF4-FFF2-40B4-BE49-F238E27FC236}">
                <a16:creationId xmlns:a16="http://schemas.microsoft.com/office/drawing/2014/main" id="{C843321B-CA48-5409-327E-5AE6E8307F3D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469105" y="4531135"/>
            <a:ext cx="5157782" cy="2039139"/>
          </a:xfrm>
        </p:spPr>
        <p:txBody>
          <a:bodyPr/>
          <a:lstStyle>
            <a:lvl1pPr>
              <a:lnSpc>
                <a:spcPct val="100000"/>
              </a:lnSpc>
              <a:buFont typeface="Wingdings" pitchFamily="2"/>
              <a:buChar char="§"/>
              <a:defRPr sz="1400"/>
            </a:lvl1pPr>
          </a:lstStyle>
          <a:p>
            <a:pPr lvl="0"/>
            <a:r>
              <a:rPr lang="fr-FR"/>
              <a:t>Modifiez les styles du texte</a:t>
            </a:r>
          </a:p>
        </p:txBody>
      </p:sp>
      <p:sp>
        <p:nvSpPr>
          <p:cNvPr id="7" name="Espace réservé du texte 5">
            <a:extLst>
              <a:ext uri="{FF2B5EF4-FFF2-40B4-BE49-F238E27FC236}">
                <a16:creationId xmlns:a16="http://schemas.microsoft.com/office/drawing/2014/main" id="{180CCB9D-5014-8483-AA0B-3FA55266143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565108" y="3864354"/>
            <a:ext cx="5183184" cy="494507"/>
          </a:xfrm>
        </p:spPr>
        <p:txBody>
          <a:bodyPr/>
          <a:lstStyle>
            <a:lvl1pPr marL="0" indent="0">
              <a:buNone/>
              <a:defRPr sz="2400" spc="300"/>
            </a:lvl1pPr>
          </a:lstStyle>
          <a:p>
            <a:pPr lvl="0"/>
            <a:r>
              <a:rPr lang="fr-FR"/>
              <a:t>Modifiez les styles du texte</a:t>
            </a:r>
          </a:p>
        </p:txBody>
      </p:sp>
      <p:sp>
        <p:nvSpPr>
          <p:cNvPr id="8" name="Espace réservé du contenu 6">
            <a:extLst>
              <a:ext uri="{FF2B5EF4-FFF2-40B4-BE49-F238E27FC236}">
                <a16:creationId xmlns:a16="http://schemas.microsoft.com/office/drawing/2014/main" id="{FDDCB2D3-CF28-F1AA-E801-2009996F979F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6565108" y="4531135"/>
            <a:ext cx="5183184" cy="2039139"/>
          </a:xfrm>
        </p:spPr>
        <p:txBody>
          <a:bodyPr/>
          <a:lstStyle>
            <a:lvl1pPr>
              <a:lnSpc>
                <a:spcPct val="100000"/>
              </a:lnSpc>
              <a:buFont typeface="Wingdings" pitchFamily="2"/>
              <a:buChar char="§"/>
              <a:defRPr sz="1400"/>
            </a:lvl1pPr>
          </a:lstStyle>
          <a:p>
            <a:pPr lvl="0"/>
            <a:r>
              <a:rPr lang="fr-FR"/>
              <a:t>Modifiez les styles du texte</a:t>
            </a:r>
          </a:p>
        </p:txBody>
      </p:sp>
      <p:sp>
        <p:nvSpPr>
          <p:cNvPr id="9" name="Espace réservé du numéro de diapositive 5">
            <a:extLst>
              <a:ext uri="{FF2B5EF4-FFF2-40B4-BE49-F238E27FC236}">
                <a16:creationId xmlns:a16="http://schemas.microsoft.com/office/drawing/2014/main" id="{42511D29-DFDB-D416-7E10-9243B1F68D96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3CAE05D-082F-42D0-8723-A5309E3C25AB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63010812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onne de contenu 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2">
            <a:extLst>
              <a:ext uri="{FF2B5EF4-FFF2-40B4-BE49-F238E27FC236}">
                <a16:creationId xmlns:a16="http://schemas.microsoft.com/office/drawing/2014/main" id="{741A1ECF-A7C0-A4B9-50F1-C83000B8E0E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94515" y="0"/>
            <a:ext cx="11002966" cy="1623215"/>
          </a:xfrm>
        </p:spPr>
        <p:txBody>
          <a:bodyPr/>
          <a:lstStyle>
            <a:lvl1pPr>
              <a:defRPr sz="4800"/>
            </a:lvl1pPr>
          </a:lstStyle>
          <a:p>
            <a:pPr lvl="0"/>
            <a:r>
              <a:rPr lang="fr-FR"/>
              <a:t>Modifiez le style du titre</a:t>
            </a:r>
          </a:p>
        </p:txBody>
      </p:sp>
      <p:sp>
        <p:nvSpPr>
          <p:cNvPr id="3" name="Espace réservé du texte 27">
            <a:extLst>
              <a:ext uri="{FF2B5EF4-FFF2-40B4-BE49-F238E27FC236}">
                <a16:creationId xmlns:a16="http://schemas.microsoft.com/office/drawing/2014/main" id="{691EE91C-E582-B5FC-3E21-D07E799C045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60120" y="3669505"/>
            <a:ext cx="3108329" cy="2566985"/>
          </a:xfrm>
        </p:spPr>
        <p:txBody>
          <a:bodyPr/>
          <a:lstStyle>
            <a:lvl1pPr marL="0" indent="0">
              <a:buNone/>
              <a:defRPr sz="2400" spc="300"/>
            </a:lvl1pPr>
            <a:lvl2pPr>
              <a:buFont typeface="Wingdings" pitchFamily="2"/>
              <a:buChar char="§"/>
              <a:defRPr/>
            </a:lvl2pPr>
            <a:lvl3pPr>
              <a:buFont typeface="Wingdings" pitchFamily="2"/>
              <a:buChar char="§"/>
              <a:defRPr/>
            </a:lvl3pPr>
            <a:lvl4pPr>
              <a:buFont typeface="Wingdings" pitchFamily="2"/>
              <a:buChar char="§"/>
              <a:defRPr/>
            </a:lvl4pPr>
            <a:lvl5pPr>
              <a:buFont typeface="Wingdings" pitchFamily="2"/>
              <a:buChar char="§"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’image 23">
            <a:extLst>
              <a:ext uri="{FF2B5EF4-FFF2-40B4-BE49-F238E27FC236}">
                <a16:creationId xmlns:a16="http://schemas.microsoft.com/office/drawing/2014/main" id="{5938C7E1-A7F5-987D-EA98-F60BE3273E6E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960440" y="1624010"/>
            <a:ext cx="3108329" cy="189229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Cliquez sur l’icône pour ajouter une image</a:t>
            </a:r>
          </a:p>
        </p:txBody>
      </p:sp>
      <p:sp>
        <p:nvSpPr>
          <p:cNvPr id="5" name="Espace réservé d’image 23">
            <a:extLst>
              <a:ext uri="{FF2B5EF4-FFF2-40B4-BE49-F238E27FC236}">
                <a16:creationId xmlns:a16="http://schemas.microsoft.com/office/drawing/2014/main" id="{F6F75236-FF49-7C9A-389D-9EB053FD11E1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4542153" y="1623215"/>
            <a:ext cx="3108329" cy="189229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Cliquez sur l’icône pour ajouter une image</a:t>
            </a:r>
          </a:p>
        </p:txBody>
      </p:sp>
      <p:sp>
        <p:nvSpPr>
          <p:cNvPr id="6" name="Espace réservé d’image 23">
            <a:extLst>
              <a:ext uri="{FF2B5EF4-FFF2-40B4-BE49-F238E27FC236}">
                <a16:creationId xmlns:a16="http://schemas.microsoft.com/office/drawing/2014/main" id="{7F19D48C-9D80-A708-E9DD-88B49E6CE95F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8122916" y="1623215"/>
            <a:ext cx="3108329" cy="189229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Cliquez sur l’icône pour ajouter une image</a:t>
            </a:r>
          </a:p>
        </p:txBody>
      </p:sp>
      <p:sp>
        <p:nvSpPr>
          <p:cNvPr id="7" name="Espace réservé du texte 27">
            <a:extLst>
              <a:ext uri="{FF2B5EF4-FFF2-40B4-BE49-F238E27FC236}">
                <a16:creationId xmlns:a16="http://schemas.microsoft.com/office/drawing/2014/main" id="{C8CCECF7-AA01-9B9C-D1A2-931140B0B5A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541833" y="3681410"/>
            <a:ext cx="3108329" cy="2566985"/>
          </a:xfrm>
        </p:spPr>
        <p:txBody>
          <a:bodyPr/>
          <a:lstStyle>
            <a:lvl1pPr marL="0" indent="0">
              <a:buNone/>
              <a:defRPr sz="2400" spc="300"/>
            </a:lvl1pPr>
            <a:lvl2pPr>
              <a:buFont typeface="Wingdings" pitchFamily="2"/>
              <a:buChar char="§"/>
              <a:defRPr/>
            </a:lvl2pPr>
            <a:lvl3pPr>
              <a:buFont typeface="Wingdings" pitchFamily="2"/>
              <a:buChar char="§"/>
              <a:defRPr/>
            </a:lvl3pPr>
            <a:lvl4pPr>
              <a:buFont typeface="Wingdings" pitchFamily="2"/>
              <a:buChar char="§"/>
              <a:defRPr/>
            </a:lvl4pPr>
            <a:lvl5pPr>
              <a:buFont typeface="Wingdings" pitchFamily="2"/>
              <a:buChar char="§"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8" name="Espace réservé du texte 27">
            <a:extLst>
              <a:ext uri="{FF2B5EF4-FFF2-40B4-BE49-F238E27FC236}">
                <a16:creationId xmlns:a16="http://schemas.microsoft.com/office/drawing/2014/main" id="{5E7DD90E-1D95-B5F9-56F7-389A0278022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122916" y="3681410"/>
            <a:ext cx="3108329" cy="2566985"/>
          </a:xfrm>
        </p:spPr>
        <p:txBody>
          <a:bodyPr/>
          <a:lstStyle>
            <a:lvl1pPr marL="0" indent="0">
              <a:buNone/>
              <a:defRPr sz="2400" spc="300"/>
            </a:lvl1pPr>
            <a:lvl2pPr>
              <a:buFont typeface="Wingdings" pitchFamily="2"/>
              <a:buChar char="§"/>
              <a:defRPr/>
            </a:lvl2pPr>
            <a:lvl3pPr>
              <a:buFont typeface="Wingdings" pitchFamily="2"/>
              <a:buChar char="§"/>
              <a:defRPr/>
            </a:lvl3pPr>
            <a:lvl4pPr>
              <a:buFont typeface="Wingdings" pitchFamily="2"/>
              <a:buChar char="§"/>
              <a:defRPr/>
            </a:lvl4pPr>
            <a:lvl5pPr>
              <a:buFont typeface="Wingdings" pitchFamily="2"/>
              <a:buChar char="§"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9" name="Espace réservé du numéro de diapositive 5">
            <a:extLst>
              <a:ext uri="{FF2B5EF4-FFF2-40B4-BE49-F238E27FC236}">
                <a16:creationId xmlns:a16="http://schemas.microsoft.com/office/drawing/2014/main" id="{6211A05B-1FAF-CF84-9D57-0FE58DE1B7A7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D75857B-7C3F-43B6-9CD8-CF2A607ED195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14500239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6010664F-76E2-6514-D4A7-396872B62A1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94515" y="365129"/>
            <a:ext cx="11002966" cy="82391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lvl="0"/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5C92173-D26F-14A3-47B6-60B6AA72CBF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94515" y="1365811"/>
            <a:ext cx="10989917" cy="481115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pied de page 4">
            <a:extLst>
              <a:ext uri="{FF2B5EF4-FFF2-40B4-BE49-F238E27FC236}">
                <a16:creationId xmlns:a16="http://schemas.microsoft.com/office/drawing/2014/main" id="{794C3C25-4B0A-98D3-F9B8-DD0A2D920363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4038603" y="6356351"/>
            <a:ext cx="41148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1" compatLnSpc="1">
            <a:noAutofit/>
          </a:bodyPr>
          <a:lstStyle>
            <a:lvl1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r>
              <a:rPr lang="fr-FR"/>
              <a:t>Ajouter un pied de page</a:t>
            </a:r>
          </a:p>
        </p:txBody>
      </p:sp>
      <p:sp>
        <p:nvSpPr>
          <p:cNvPr id="5" name="Espace réservé du numéro de diapositive 5">
            <a:extLst>
              <a:ext uri="{FF2B5EF4-FFF2-40B4-BE49-F238E27FC236}">
                <a16:creationId xmlns:a16="http://schemas.microsoft.com/office/drawing/2014/main" id="{B9692BCA-08C7-AA1E-BCFD-59813213A9BC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549265" y="6468301"/>
            <a:ext cx="44395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fld id="{3E95BE61-615B-46B4-9A79-51E236789021}" type="slidenum">
              <a:t>‹N°›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marL="0" marR="0" lvl="0" indent="0" algn="ctr" defTabSz="914400" rtl="0" fontAlgn="auto" hangingPunct="1">
        <a:lnSpc>
          <a:spcPct val="100000"/>
        </a:lnSpc>
        <a:spcBef>
          <a:spcPts val="0"/>
        </a:spcBef>
        <a:spcAft>
          <a:spcPts val="0"/>
        </a:spcAft>
        <a:buNone/>
        <a:tabLst/>
        <a:defRPr lang="fr-FR" sz="3600" b="0" i="0" u="none" strike="noStrike" kern="1200" cap="all" spc="0" baseline="0">
          <a:solidFill>
            <a:srgbClr val="000000"/>
          </a:solidFill>
          <a:uFillTx/>
          <a:latin typeface="Calibri Light"/>
        </a:defRPr>
      </a:lvl1pPr>
    </p:titleStyle>
    <p:bodyStyle>
      <a:lvl1pPr marL="228600" marR="0" lvl="0" indent="-228600" algn="l" defTabSz="914400" rtl="0" fontAlgn="auto" hangingPunct="1">
        <a:lnSpc>
          <a:spcPct val="150000"/>
        </a:lnSpc>
        <a:spcBef>
          <a:spcPts val="1000"/>
        </a:spcBef>
        <a:spcAft>
          <a:spcPts val="0"/>
        </a:spcAft>
        <a:buSzPct val="100000"/>
        <a:buFont typeface="Arial" pitchFamily="34"/>
        <a:buChar char="•"/>
        <a:tabLst/>
        <a:defRPr lang="fr-FR" sz="1600" b="0" i="0" u="none" strike="noStrike" kern="1200" cap="none" spc="0" baseline="0">
          <a:solidFill>
            <a:srgbClr val="000000"/>
          </a:solidFill>
          <a:uFillTx/>
          <a:latin typeface="Calibri"/>
        </a:defRPr>
      </a:lvl1pPr>
      <a:lvl2pPr marL="685800" marR="0" lvl="1" indent="-228600" algn="l" defTabSz="914400" rtl="0" fontAlgn="auto" hangingPunct="1">
        <a:lnSpc>
          <a:spcPct val="15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fr-FR" sz="1400" b="0" i="0" u="none" strike="noStrike" kern="1200" cap="none" spc="0" baseline="0">
          <a:solidFill>
            <a:srgbClr val="000000"/>
          </a:solidFill>
          <a:uFillTx/>
          <a:latin typeface="Calibri"/>
        </a:defRPr>
      </a:lvl2pPr>
      <a:lvl3pPr marL="1143000" marR="0" lvl="2" indent="-228600" algn="l" defTabSz="914400" rtl="0" fontAlgn="auto" hangingPunct="1">
        <a:lnSpc>
          <a:spcPct val="15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fr-FR" sz="1400" b="0" i="0" u="none" strike="noStrike" kern="1200" cap="none" spc="0" baseline="0">
          <a:solidFill>
            <a:srgbClr val="000000"/>
          </a:solidFill>
          <a:uFillTx/>
          <a:latin typeface="Calibri"/>
        </a:defRPr>
      </a:lvl3pPr>
      <a:lvl4pPr marL="1600200" marR="0" lvl="3" indent="-228600" algn="l" defTabSz="914400" rtl="0" fontAlgn="auto" hangingPunct="1">
        <a:lnSpc>
          <a:spcPct val="15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fr-FR" sz="1200" b="0" i="0" u="none" strike="noStrike" kern="1200" cap="none" spc="0" baseline="0">
          <a:solidFill>
            <a:srgbClr val="000000"/>
          </a:solidFill>
          <a:uFillTx/>
          <a:latin typeface="Calibri"/>
        </a:defRPr>
      </a:lvl4pPr>
      <a:lvl5pPr marL="2057400" marR="0" lvl="4" indent="-228600" algn="l" defTabSz="914400" rtl="0" fontAlgn="auto" hangingPunct="1">
        <a:lnSpc>
          <a:spcPct val="15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fr-FR" sz="1200" b="0" i="0" u="none" strike="noStrike" kern="1200" cap="none" spc="0" baseline="0">
          <a:solidFill>
            <a:srgbClr val="000000"/>
          </a:solidFill>
          <a:uFillTx/>
          <a:latin typeface="Calibri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1.jpeg"/><Relationship Id="rId4" Type="http://schemas.openxmlformats.org/officeDocument/2006/relationships/image" Target="../media/image20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4.jpg"/><Relationship Id="rId4" Type="http://schemas.openxmlformats.org/officeDocument/2006/relationships/image" Target="../media/image23.jp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fif"/><Relationship Id="rId2" Type="http://schemas.openxmlformats.org/officeDocument/2006/relationships/image" Target="../media/image29.jfi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2.jpg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29.jfi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9.jfi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png"/><Relationship Id="rId5" Type="http://schemas.openxmlformats.org/officeDocument/2006/relationships/image" Target="../media/image32.jpg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fif"/><Relationship Id="rId2" Type="http://schemas.openxmlformats.org/officeDocument/2006/relationships/image" Target="../media/image30.jfi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.jpg"/><Relationship Id="rId5" Type="http://schemas.openxmlformats.org/officeDocument/2006/relationships/image" Target="../media/image27.png"/><Relationship Id="rId4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0.jfi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www.li&#233;vintox.fr/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jp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jp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65.jpeg"/><Relationship Id="rId4" Type="http://schemas.openxmlformats.org/officeDocument/2006/relationships/image" Target="../media/image6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67.svg"/><Relationship Id="rId4" Type="http://schemas.openxmlformats.org/officeDocument/2006/relationships/image" Target="../media/image6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193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Espace réservé d’image 7" descr="image abstraite">
            <a:extLst>
              <a:ext uri="{FF2B5EF4-FFF2-40B4-BE49-F238E27FC236}">
                <a16:creationId xmlns:a16="http://schemas.microsoft.com/office/drawing/2014/main" id="{19DC2818-EA00-7F20-72DC-939286C3FCE8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>
          <a:blip r:embed="rId3">
            <a:alphaModFix amt="52000"/>
          </a:blip>
          <a:srcRect/>
          <a:stretch>
            <a:fillRect/>
          </a:stretch>
        </p:blipFill>
        <p:spPr>
          <a:xfrm>
            <a:off x="4" y="0"/>
            <a:ext cx="12191996" cy="6858000"/>
          </a:xfrm>
        </p:spPr>
      </p:pic>
      <p:sp>
        <p:nvSpPr>
          <p:cNvPr id="3" name="Titre 8">
            <a:extLst>
              <a:ext uri="{FF2B5EF4-FFF2-40B4-BE49-F238E27FC236}">
                <a16:creationId xmlns:a16="http://schemas.microsoft.com/office/drawing/2014/main" id="{6ED44C1F-3A03-1510-1D40-8AA65934F2F5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fr-FR" dirty="0"/>
              <a:t>Création site pour : </a:t>
            </a:r>
          </a:p>
        </p:txBody>
      </p:sp>
      <p:sp>
        <p:nvSpPr>
          <p:cNvPr id="4" name="Espace réservé du texte 2">
            <a:extLst>
              <a:ext uri="{FF2B5EF4-FFF2-40B4-BE49-F238E27FC236}">
                <a16:creationId xmlns:a16="http://schemas.microsoft.com/office/drawing/2014/main" id="{485B56D3-5C60-0712-E480-8335838F790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512347" y="5922139"/>
            <a:ext cx="5167310" cy="518793"/>
          </a:xfrm>
        </p:spPr>
        <p:txBody>
          <a:bodyPr anchorCtr="1"/>
          <a:lstStyle/>
          <a:p>
            <a:pPr marL="0" lvl="0" indent="0" algn="ctr">
              <a:buNone/>
            </a:pPr>
            <a:r>
              <a:rPr lang="fr-FR" sz="1800" spc="300" dirty="0">
                <a:solidFill>
                  <a:srgbClr val="FFFFFF"/>
                </a:solidFill>
              </a:rPr>
              <a:t>Version 1.0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>
            <a:extLst>
              <a:ext uri="{FF2B5EF4-FFF2-40B4-BE49-F238E27FC236}">
                <a16:creationId xmlns:a16="http://schemas.microsoft.com/office/drawing/2014/main" id="{887EC72A-C23C-EA0B-F34F-111AA0883CE4}"/>
              </a:ext>
            </a:extLst>
          </p:cNvPr>
          <p:cNvSpPr txBox="1"/>
          <p:nvPr/>
        </p:nvSpPr>
        <p:spPr>
          <a:xfrm>
            <a:off x="3738464" y="466078"/>
            <a:ext cx="47150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/>
              <a:t>REPARTITIONS DES TACHES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314E22C6-15E3-8041-CA7C-BCEAB6A74C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102" y="910275"/>
            <a:ext cx="10605796" cy="5481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504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6FE23DFD-518B-BD17-5C82-8BDAFDB16A92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4944735" y="6009980"/>
            <a:ext cx="2302529" cy="518793"/>
          </a:xfrm>
        </p:spPr>
        <p:txBody>
          <a:bodyPr/>
          <a:lstStyle/>
          <a:p>
            <a:r>
              <a:rPr lang="fr-FR" dirty="0"/>
              <a:t>Diagramme de GANTT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019D7495-A8A0-0825-933E-54B016958A2F}"/>
              </a:ext>
            </a:extLst>
          </p:cNvPr>
          <p:cNvSpPr txBox="1"/>
          <p:nvPr/>
        </p:nvSpPr>
        <p:spPr>
          <a:xfrm>
            <a:off x="454240" y="199363"/>
            <a:ext cx="112835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/>
              <a:t>REPARTITIONS DU TEMPS DE TRAVAIL ET DES TÂCHES ATTITREES</a:t>
            </a:r>
          </a:p>
        </p:txBody>
      </p:sp>
      <p:pic>
        <p:nvPicPr>
          <p:cNvPr id="9" name="Image 8" descr="Une image contenant table&#10;&#10;Description générée automatiquement">
            <a:extLst>
              <a:ext uri="{FF2B5EF4-FFF2-40B4-BE49-F238E27FC236}">
                <a16:creationId xmlns:a16="http://schemas.microsoft.com/office/drawing/2014/main" id="{D03CB373-530A-F3C5-29AC-62B52F9E78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41126"/>
            <a:ext cx="12192000" cy="5375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1732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FF2EB672-7D7E-09A5-6E32-731D8583D345}"/>
              </a:ext>
            </a:extLst>
          </p:cNvPr>
          <p:cNvSpPr txBox="1"/>
          <p:nvPr/>
        </p:nvSpPr>
        <p:spPr>
          <a:xfrm>
            <a:off x="895739" y="5197151"/>
            <a:ext cx="2707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Trame simplifiée des pages</a:t>
            </a:r>
          </a:p>
        </p:txBody>
      </p:sp>
      <p:graphicFrame>
        <p:nvGraphicFramePr>
          <p:cNvPr id="5" name="Tableau 5">
            <a:extLst>
              <a:ext uri="{FF2B5EF4-FFF2-40B4-BE49-F238E27FC236}">
                <a16:creationId xmlns:a16="http://schemas.microsoft.com/office/drawing/2014/main" id="{13E96A6E-9D74-7CF0-3BA2-1B90CE2EBD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9619672"/>
              </p:ext>
            </p:extLst>
          </p:nvPr>
        </p:nvGraphicFramePr>
        <p:xfrm>
          <a:off x="895739" y="1367736"/>
          <a:ext cx="2957250" cy="37219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57250">
                  <a:extLst>
                    <a:ext uri="{9D8B030D-6E8A-4147-A177-3AD203B41FA5}">
                      <a16:colId xmlns:a16="http://schemas.microsoft.com/office/drawing/2014/main" val="2854613993"/>
                    </a:ext>
                  </a:extLst>
                </a:gridCol>
              </a:tblGrid>
              <a:tr h="327689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Menu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3900761"/>
                  </a:ext>
                </a:extLst>
              </a:tr>
              <a:tr h="478952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Logo + carrousel photo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7625655"/>
                  </a:ext>
                </a:extLst>
              </a:tr>
              <a:tr h="2075467"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  <a:p>
                      <a:pPr algn="ctr"/>
                      <a:endParaRPr lang="fr-FR" dirty="0"/>
                    </a:p>
                    <a:p>
                      <a:pPr algn="ctr"/>
                      <a:endParaRPr lang="fr-FR" dirty="0"/>
                    </a:p>
                    <a:p>
                      <a:pPr algn="ctr"/>
                      <a:r>
                        <a:rPr lang="fr-FR" dirty="0"/>
                        <a:t>Zone de contenu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593662"/>
                  </a:ext>
                </a:extLst>
              </a:tr>
              <a:tr h="801742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Pied de page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1789407"/>
                  </a:ext>
                </a:extLst>
              </a:tr>
            </a:tbl>
          </a:graphicData>
        </a:graphic>
      </p:graphicFrame>
      <p:sp>
        <p:nvSpPr>
          <p:cNvPr id="6" name="ZoneTexte 5">
            <a:extLst>
              <a:ext uri="{FF2B5EF4-FFF2-40B4-BE49-F238E27FC236}">
                <a16:creationId xmlns:a16="http://schemas.microsoft.com/office/drawing/2014/main" id="{FA1BC704-536C-2BDF-8817-8C28A076E09D}"/>
              </a:ext>
            </a:extLst>
          </p:cNvPr>
          <p:cNvSpPr txBox="1"/>
          <p:nvPr/>
        </p:nvSpPr>
        <p:spPr>
          <a:xfrm>
            <a:off x="3962400" y="2573317"/>
            <a:ext cx="7703127" cy="5040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6525">
              <a:lnSpc>
                <a:spcPct val="150000"/>
              </a:lnSpc>
            </a:pPr>
            <a:r>
              <a:rPr lang="fr-FR" sz="2000" b="1" dirty="0">
                <a:effectLst/>
                <a:latin typeface="Microsoft Sans Serif" panose="020B0604020202020204" pitchFamily="34" charset="0"/>
                <a:ea typeface="Microsoft Sans Serif" panose="020B0604020202020204" pitchFamily="34" charset="0"/>
              </a:rPr>
              <a:t>L’élément</a:t>
            </a:r>
            <a:r>
              <a:rPr lang="fr-FR" sz="2000" b="1" spc="115" dirty="0">
                <a:effectLst/>
                <a:latin typeface="Microsoft Sans Serif" panose="020B0604020202020204" pitchFamily="34" charset="0"/>
                <a:ea typeface="Microsoft Sans Serif" panose="020B0604020202020204" pitchFamily="34" charset="0"/>
              </a:rPr>
              <a:t> </a:t>
            </a:r>
            <a:r>
              <a:rPr lang="fr-FR" sz="2000" b="1" dirty="0">
                <a:effectLst/>
                <a:latin typeface="Microsoft Sans Serif" panose="020B0604020202020204" pitchFamily="34" charset="0"/>
                <a:ea typeface="Microsoft Sans Serif" panose="020B0604020202020204" pitchFamily="34" charset="0"/>
              </a:rPr>
              <a:t>changeant</a:t>
            </a:r>
            <a:r>
              <a:rPr lang="fr-FR" sz="2000" b="1" spc="120" dirty="0">
                <a:effectLst/>
                <a:latin typeface="Microsoft Sans Serif" panose="020B0604020202020204" pitchFamily="34" charset="0"/>
                <a:ea typeface="Microsoft Sans Serif" panose="020B0604020202020204" pitchFamily="34" charset="0"/>
              </a:rPr>
              <a:t> </a:t>
            </a:r>
            <a:r>
              <a:rPr lang="fr-FR" sz="2000" b="1" dirty="0">
                <a:effectLst/>
                <a:latin typeface="Microsoft Sans Serif" panose="020B0604020202020204" pitchFamily="34" charset="0"/>
                <a:ea typeface="Microsoft Sans Serif" panose="020B0604020202020204" pitchFamily="34" charset="0"/>
              </a:rPr>
              <a:t>entre</a:t>
            </a:r>
            <a:r>
              <a:rPr lang="fr-FR" sz="2000" b="1" spc="115" dirty="0">
                <a:effectLst/>
                <a:latin typeface="Microsoft Sans Serif" panose="020B0604020202020204" pitchFamily="34" charset="0"/>
                <a:ea typeface="Microsoft Sans Serif" panose="020B0604020202020204" pitchFamily="34" charset="0"/>
              </a:rPr>
              <a:t> </a:t>
            </a:r>
            <a:r>
              <a:rPr lang="fr-FR" sz="2000" b="1" dirty="0">
                <a:effectLst/>
                <a:latin typeface="Microsoft Sans Serif" panose="020B0604020202020204" pitchFamily="34" charset="0"/>
                <a:ea typeface="Microsoft Sans Serif" panose="020B0604020202020204" pitchFamily="34" charset="0"/>
              </a:rPr>
              <a:t>les</a:t>
            </a:r>
            <a:r>
              <a:rPr lang="fr-FR" sz="2000" b="1" spc="110" dirty="0">
                <a:effectLst/>
                <a:latin typeface="Microsoft Sans Serif" panose="020B0604020202020204" pitchFamily="34" charset="0"/>
                <a:ea typeface="Microsoft Sans Serif" panose="020B0604020202020204" pitchFamily="34" charset="0"/>
              </a:rPr>
              <a:t> </a:t>
            </a:r>
            <a:r>
              <a:rPr lang="fr-FR" sz="2000" b="1" dirty="0">
                <a:effectLst/>
                <a:latin typeface="Microsoft Sans Serif" panose="020B0604020202020204" pitchFamily="34" charset="0"/>
                <a:ea typeface="Microsoft Sans Serif" panose="020B0604020202020204" pitchFamily="34" charset="0"/>
              </a:rPr>
              <a:t>différentes</a:t>
            </a:r>
            <a:r>
              <a:rPr lang="fr-FR" sz="2000" b="1" spc="115" dirty="0">
                <a:effectLst/>
                <a:latin typeface="Microsoft Sans Serif" panose="020B0604020202020204" pitchFamily="34" charset="0"/>
                <a:ea typeface="Microsoft Sans Serif" panose="020B0604020202020204" pitchFamily="34" charset="0"/>
              </a:rPr>
              <a:t> </a:t>
            </a:r>
            <a:r>
              <a:rPr lang="fr-FR" sz="2000" b="1" dirty="0">
                <a:effectLst/>
                <a:latin typeface="Microsoft Sans Serif" panose="020B0604020202020204" pitchFamily="34" charset="0"/>
                <a:ea typeface="Microsoft Sans Serif" panose="020B0604020202020204" pitchFamily="34" charset="0"/>
              </a:rPr>
              <a:t>pages</a:t>
            </a:r>
            <a:r>
              <a:rPr lang="fr-FR" sz="2000" b="1" spc="120" dirty="0">
                <a:effectLst/>
                <a:latin typeface="Microsoft Sans Serif" panose="020B0604020202020204" pitchFamily="34" charset="0"/>
                <a:ea typeface="Microsoft Sans Serif" panose="020B0604020202020204" pitchFamily="34" charset="0"/>
              </a:rPr>
              <a:t> </a:t>
            </a:r>
            <a:r>
              <a:rPr lang="fr-FR" sz="2000" b="1" dirty="0">
                <a:effectLst/>
                <a:latin typeface="Microsoft Sans Serif" panose="020B0604020202020204" pitchFamily="34" charset="0"/>
                <a:ea typeface="Microsoft Sans Serif" panose="020B0604020202020204" pitchFamily="34" charset="0"/>
              </a:rPr>
              <a:t>est</a:t>
            </a:r>
            <a:r>
              <a:rPr lang="fr-FR" sz="2000" b="1" spc="115" dirty="0">
                <a:effectLst/>
                <a:latin typeface="Microsoft Sans Serif" panose="020B0604020202020204" pitchFamily="34" charset="0"/>
                <a:ea typeface="Microsoft Sans Serif" panose="020B0604020202020204" pitchFamily="34" charset="0"/>
              </a:rPr>
              <a:t> </a:t>
            </a:r>
            <a:r>
              <a:rPr lang="fr-FR" sz="2000" b="1" dirty="0">
                <a:effectLst/>
                <a:latin typeface="Microsoft Sans Serif" panose="020B0604020202020204" pitchFamily="34" charset="0"/>
                <a:ea typeface="Microsoft Sans Serif" panose="020B0604020202020204" pitchFamily="34" charset="0"/>
              </a:rPr>
              <a:t>le</a:t>
            </a:r>
            <a:r>
              <a:rPr lang="fr-FR" sz="2000" b="1" spc="115" dirty="0">
                <a:effectLst/>
                <a:latin typeface="Microsoft Sans Serif" panose="020B0604020202020204" pitchFamily="34" charset="0"/>
                <a:ea typeface="Microsoft Sans Serif" panose="020B0604020202020204" pitchFamily="34" charset="0"/>
              </a:rPr>
              <a:t> </a:t>
            </a:r>
            <a:r>
              <a:rPr lang="fr-FR" sz="2000" b="1" dirty="0">
                <a:effectLst/>
                <a:latin typeface="Microsoft Sans Serif" panose="020B0604020202020204" pitchFamily="34" charset="0"/>
                <a:ea typeface="Microsoft Sans Serif" panose="020B0604020202020204" pitchFamily="34" charset="0"/>
              </a:rPr>
              <a:t>contenu.</a:t>
            </a:r>
            <a:endParaRPr lang="fr-FR" sz="2000" b="1" dirty="0"/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379B81C9-2F0A-57E6-692F-385E9310C97B}"/>
              </a:ext>
            </a:extLst>
          </p:cNvPr>
          <p:cNvSpPr/>
          <p:nvPr/>
        </p:nvSpPr>
        <p:spPr>
          <a:xfrm>
            <a:off x="594522" y="248840"/>
            <a:ext cx="11002956" cy="557784"/>
          </a:xfrm>
          <a:prstGeom prst="rect">
            <a:avLst/>
          </a:prstGeom>
          <a:gradFill>
            <a:gsLst>
              <a:gs pos="0">
                <a:srgbClr val="01023B"/>
              </a:gs>
              <a:gs pos="100000">
                <a:srgbClr val="A53F52"/>
              </a:gs>
            </a:gsLst>
            <a:path path="circle">
              <a:fillToRect l="100000" t="100000"/>
            </a:path>
          </a:gra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800" dirty="0">
                <a:solidFill>
                  <a:schemeClr val="bg1"/>
                </a:solidFill>
              </a:rPr>
              <a:t>LES MAQUETTES</a:t>
            </a:r>
            <a:endParaRPr lang="fr-FR" sz="2800" b="0" i="0" u="none" strike="noStrike" kern="1200" cap="none" spc="0" baseline="0" dirty="0">
              <a:solidFill>
                <a:srgbClr val="FFFFFF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780228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19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>
            <a:extLst>
              <a:ext uri="{FF2B5EF4-FFF2-40B4-BE49-F238E27FC236}">
                <a16:creationId xmlns:a16="http://schemas.microsoft.com/office/drawing/2014/main" id="{CD8462E8-5B1B-D826-29AD-116E936C119A}"/>
              </a:ext>
            </a:extLst>
          </p:cNvPr>
          <p:cNvSpPr/>
          <p:nvPr/>
        </p:nvSpPr>
        <p:spPr>
          <a:xfrm>
            <a:off x="594521" y="53531"/>
            <a:ext cx="11002956" cy="557784"/>
          </a:xfrm>
          <a:prstGeom prst="rect">
            <a:avLst/>
          </a:prstGeom>
          <a:gradFill>
            <a:gsLst>
              <a:gs pos="0">
                <a:srgbClr val="01023B"/>
              </a:gs>
              <a:gs pos="100000">
                <a:srgbClr val="A53F52"/>
              </a:gs>
            </a:gsLst>
            <a:path path="circle">
              <a:fillToRect l="100000" t="100000"/>
            </a:path>
          </a:gra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 dirty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3" name="Titre 3">
            <a:extLst>
              <a:ext uri="{FF2B5EF4-FFF2-40B4-BE49-F238E27FC236}">
                <a16:creationId xmlns:a16="http://schemas.microsoft.com/office/drawing/2014/main" id="{89142250-14C4-168E-6DD3-4DBD13A53FC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26371" y="127695"/>
            <a:ext cx="5939256" cy="316177"/>
          </a:xfrm>
        </p:spPr>
        <p:txBody>
          <a:bodyPr>
            <a:noAutofit/>
          </a:bodyPr>
          <a:lstStyle/>
          <a:p>
            <a:pPr lvl="0"/>
            <a:r>
              <a:rPr lang="fr-FR" sz="2800" dirty="0">
                <a:solidFill>
                  <a:schemeClr val="bg1"/>
                </a:solidFill>
              </a:rPr>
              <a:t>Les</a:t>
            </a:r>
            <a:r>
              <a:rPr lang="fr-FR" sz="2800" dirty="0"/>
              <a:t> </a:t>
            </a:r>
            <a:r>
              <a:rPr lang="fr-FR" sz="2800" dirty="0">
                <a:solidFill>
                  <a:schemeClr val="bg1"/>
                </a:solidFill>
              </a:rPr>
              <a:t>maquettes VERSION PC</a:t>
            </a:r>
          </a:p>
        </p:txBody>
      </p:sp>
      <p:sp>
        <p:nvSpPr>
          <p:cNvPr id="4" name="Espace réservé du numéro de diapositive 5">
            <a:extLst>
              <a:ext uri="{FF2B5EF4-FFF2-40B4-BE49-F238E27FC236}">
                <a16:creationId xmlns:a16="http://schemas.microsoft.com/office/drawing/2014/main" id="{CBA4159E-5054-1612-AABF-D0751847CFF7}"/>
              </a:ext>
            </a:extLst>
          </p:cNvPr>
          <p:cNvSpPr txBox="1"/>
          <p:nvPr/>
        </p:nvSpPr>
        <p:spPr>
          <a:xfrm>
            <a:off x="11549265" y="6468301"/>
            <a:ext cx="443950" cy="36512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F724994-B3DD-4AC0-AE91-EA2B6D57B657}" type="slidenum">
              <a:t>13</a:t>
            </a:fld>
            <a:endParaRPr lang="fr-FR" sz="1200" b="0" i="0" u="none" strike="noStrike" kern="1200" cap="none" spc="0" baseline="0">
              <a:solidFill>
                <a:srgbClr val="898989"/>
              </a:solidFill>
              <a:uFillTx/>
              <a:latin typeface="Calibri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51635914-F698-9ADE-3A4B-AC7762CDD3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735" y="716143"/>
            <a:ext cx="2696043" cy="5223582"/>
          </a:xfrm>
          <a:prstGeom prst="rect">
            <a:avLst/>
          </a:prstGeom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348ECAF3-DC62-1565-E0E0-FEEDE2EF5234}"/>
              </a:ext>
            </a:extLst>
          </p:cNvPr>
          <p:cNvSpPr txBox="1"/>
          <p:nvPr/>
        </p:nvSpPr>
        <p:spPr>
          <a:xfrm>
            <a:off x="1560189" y="6125880"/>
            <a:ext cx="861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Accueil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4B3E90FC-2E16-D90A-82CE-AD3626160B58}"/>
              </a:ext>
            </a:extLst>
          </p:cNvPr>
          <p:cNvSpPr txBox="1"/>
          <p:nvPr/>
        </p:nvSpPr>
        <p:spPr>
          <a:xfrm>
            <a:off x="4744096" y="6125880"/>
            <a:ext cx="2029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Evènements à venir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50B3ED3A-4526-F22D-F5F6-0CA61FF09B30}"/>
              </a:ext>
            </a:extLst>
          </p:cNvPr>
          <p:cNvSpPr txBox="1"/>
          <p:nvPr/>
        </p:nvSpPr>
        <p:spPr>
          <a:xfrm>
            <a:off x="8551165" y="6125890"/>
            <a:ext cx="2029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Evènements passés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FD65ECD4-CF0F-FC4F-1841-95C49562D1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2063" y="732120"/>
            <a:ext cx="3293178" cy="5366850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AFAACF90-6718-AD80-2565-AEF2BAACA7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3400" y="839681"/>
            <a:ext cx="3724642" cy="5100044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>
            <a:extLst>
              <a:ext uri="{FF2B5EF4-FFF2-40B4-BE49-F238E27FC236}">
                <a16:creationId xmlns:a16="http://schemas.microsoft.com/office/drawing/2014/main" id="{CD8462E8-5B1B-D826-29AD-116E936C119A}"/>
              </a:ext>
            </a:extLst>
          </p:cNvPr>
          <p:cNvSpPr/>
          <p:nvPr/>
        </p:nvSpPr>
        <p:spPr>
          <a:xfrm>
            <a:off x="594521" y="53531"/>
            <a:ext cx="11002956" cy="557784"/>
          </a:xfrm>
          <a:prstGeom prst="rect">
            <a:avLst/>
          </a:prstGeom>
          <a:gradFill>
            <a:gsLst>
              <a:gs pos="0">
                <a:srgbClr val="01023B"/>
              </a:gs>
              <a:gs pos="100000">
                <a:srgbClr val="A53F52"/>
              </a:gs>
            </a:gsLst>
            <a:path path="circle">
              <a:fillToRect l="100000" t="100000"/>
            </a:path>
          </a:gra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Titre 3">
            <a:extLst>
              <a:ext uri="{FF2B5EF4-FFF2-40B4-BE49-F238E27FC236}">
                <a16:creationId xmlns:a16="http://schemas.microsoft.com/office/drawing/2014/main" id="{89142250-14C4-168E-6DD3-4DBD13A53FC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78928" y="175393"/>
            <a:ext cx="5597510" cy="316177"/>
          </a:xfrm>
        </p:spPr>
        <p:txBody>
          <a:bodyPr>
            <a:noAutofit/>
          </a:bodyPr>
          <a:lstStyle/>
          <a:p>
            <a:pPr lvl="0"/>
            <a:r>
              <a:rPr lang="fr-FR" sz="2800" dirty="0">
                <a:solidFill>
                  <a:schemeClr val="bg1"/>
                </a:solidFill>
              </a:rPr>
              <a:t>Les</a:t>
            </a:r>
            <a:r>
              <a:rPr lang="fr-FR" sz="2800" dirty="0"/>
              <a:t> </a:t>
            </a:r>
            <a:r>
              <a:rPr lang="fr-FR" sz="2800" dirty="0">
                <a:solidFill>
                  <a:schemeClr val="bg1"/>
                </a:solidFill>
              </a:rPr>
              <a:t>maquettes VERSION PC</a:t>
            </a:r>
          </a:p>
        </p:txBody>
      </p:sp>
      <p:sp>
        <p:nvSpPr>
          <p:cNvPr id="4" name="Espace réservé du numéro de diapositive 5">
            <a:extLst>
              <a:ext uri="{FF2B5EF4-FFF2-40B4-BE49-F238E27FC236}">
                <a16:creationId xmlns:a16="http://schemas.microsoft.com/office/drawing/2014/main" id="{CBA4159E-5054-1612-AABF-D0751847CFF7}"/>
              </a:ext>
            </a:extLst>
          </p:cNvPr>
          <p:cNvSpPr txBox="1"/>
          <p:nvPr/>
        </p:nvSpPr>
        <p:spPr>
          <a:xfrm>
            <a:off x="11549265" y="6468301"/>
            <a:ext cx="443950" cy="36512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F724994-B3DD-4AC0-AE91-EA2B6D57B657}" type="slidenum">
              <a: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t>14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21A6A4DB-1283-A0F4-ED1B-3CB65F1B86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7027" y="1367508"/>
            <a:ext cx="4146188" cy="4372933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4EAA1CDE-F0B8-E883-5931-AB1F4BE31337}"/>
              </a:ext>
            </a:extLst>
          </p:cNvPr>
          <p:cNvSpPr txBox="1"/>
          <p:nvPr/>
        </p:nvSpPr>
        <p:spPr>
          <a:xfrm>
            <a:off x="1257423" y="6311911"/>
            <a:ext cx="1421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Evènements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AA2BE0A6-8EE2-6FEF-1D87-2141D2803898}"/>
              </a:ext>
            </a:extLst>
          </p:cNvPr>
          <p:cNvSpPr txBox="1"/>
          <p:nvPr/>
        </p:nvSpPr>
        <p:spPr>
          <a:xfrm>
            <a:off x="5164763" y="6278305"/>
            <a:ext cx="912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Articles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4394947F-E4FF-F914-0C7C-A449CB2A7453}"/>
              </a:ext>
            </a:extLst>
          </p:cNvPr>
          <p:cNvSpPr txBox="1"/>
          <p:nvPr/>
        </p:nvSpPr>
        <p:spPr>
          <a:xfrm>
            <a:off x="9463661" y="6278305"/>
            <a:ext cx="912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Contact</a:t>
            </a:r>
          </a:p>
        </p:txBody>
      </p:sp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677E82EF-86A3-0E88-BEDF-3F9F6BBE1A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158" y="817209"/>
            <a:ext cx="2953262" cy="5223582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6CE4A45E-BE3E-2D39-9FD0-ABFB1840AD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592" y="752605"/>
            <a:ext cx="2953263" cy="5288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3562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>
            <a:extLst>
              <a:ext uri="{FF2B5EF4-FFF2-40B4-BE49-F238E27FC236}">
                <a16:creationId xmlns:a16="http://schemas.microsoft.com/office/drawing/2014/main" id="{CD8462E8-5B1B-D826-29AD-116E936C119A}"/>
              </a:ext>
            </a:extLst>
          </p:cNvPr>
          <p:cNvSpPr/>
          <p:nvPr/>
        </p:nvSpPr>
        <p:spPr>
          <a:xfrm>
            <a:off x="594521" y="53531"/>
            <a:ext cx="11002956" cy="557784"/>
          </a:xfrm>
          <a:prstGeom prst="rect">
            <a:avLst/>
          </a:prstGeom>
          <a:gradFill>
            <a:gsLst>
              <a:gs pos="0">
                <a:srgbClr val="01023B"/>
              </a:gs>
              <a:gs pos="100000">
                <a:srgbClr val="A53F52"/>
              </a:gs>
            </a:gsLst>
            <a:path path="circle">
              <a:fillToRect l="100000" t="100000"/>
            </a:path>
          </a:gra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 dirty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3" name="Titre 3">
            <a:extLst>
              <a:ext uri="{FF2B5EF4-FFF2-40B4-BE49-F238E27FC236}">
                <a16:creationId xmlns:a16="http://schemas.microsoft.com/office/drawing/2014/main" id="{89142250-14C4-168E-6DD3-4DBD13A53FC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77190" y="181475"/>
            <a:ext cx="8037618" cy="316177"/>
          </a:xfrm>
        </p:spPr>
        <p:txBody>
          <a:bodyPr>
            <a:noAutofit/>
          </a:bodyPr>
          <a:lstStyle/>
          <a:p>
            <a:pPr lvl="0"/>
            <a:r>
              <a:rPr lang="fr-FR" sz="2800" dirty="0">
                <a:solidFill>
                  <a:schemeClr val="bg1"/>
                </a:solidFill>
              </a:rPr>
              <a:t>Les</a:t>
            </a:r>
            <a:r>
              <a:rPr lang="fr-FR" sz="2800" dirty="0"/>
              <a:t> </a:t>
            </a:r>
            <a:r>
              <a:rPr lang="fr-FR" sz="2800" dirty="0">
                <a:solidFill>
                  <a:schemeClr val="bg1"/>
                </a:solidFill>
              </a:rPr>
              <a:t>maquettes VERSION Smartphone</a:t>
            </a:r>
          </a:p>
        </p:txBody>
      </p:sp>
      <p:sp>
        <p:nvSpPr>
          <p:cNvPr id="4" name="Espace réservé du numéro de diapositive 5">
            <a:extLst>
              <a:ext uri="{FF2B5EF4-FFF2-40B4-BE49-F238E27FC236}">
                <a16:creationId xmlns:a16="http://schemas.microsoft.com/office/drawing/2014/main" id="{CBA4159E-5054-1612-AABF-D0751847CFF7}"/>
              </a:ext>
            </a:extLst>
          </p:cNvPr>
          <p:cNvSpPr txBox="1"/>
          <p:nvPr/>
        </p:nvSpPr>
        <p:spPr>
          <a:xfrm>
            <a:off x="11549265" y="6468301"/>
            <a:ext cx="443950" cy="36512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F724994-B3DD-4AC0-AE91-EA2B6D57B657}" type="slidenum">
              <a:t>15</a:t>
            </a:fld>
            <a:endParaRPr lang="fr-FR" sz="1200" b="0" i="0" u="none" strike="noStrike" kern="1200" cap="none" spc="0" baseline="0">
              <a:solidFill>
                <a:srgbClr val="898989"/>
              </a:solidFill>
              <a:uFillTx/>
              <a:latin typeface="Calibri"/>
            </a:endParaRP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348ECAF3-DC62-1565-E0E0-FEEDE2EF5234}"/>
              </a:ext>
            </a:extLst>
          </p:cNvPr>
          <p:cNvSpPr txBox="1"/>
          <p:nvPr/>
        </p:nvSpPr>
        <p:spPr>
          <a:xfrm>
            <a:off x="1560189" y="6125880"/>
            <a:ext cx="861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Accueil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4B3E90FC-2E16-D90A-82CE-AD3626160B58}"/>
              </a:ext>
            </a:extLst>
          </p:cNvPr>
          <p:cNvSpPr txBox="1"/>
          <p:nvPr/>
        </p:nvSpPr>
        <p:spPr>
          <a:xfrm>
            <a:off x="4744096" y="6125880"/>
            <a:ext cx="2029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Evènements à venir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50B3ED3A-4526-F22D-F5F6-0CA61FF09B30}"/>
              </a:ext>
            </a:extLst>
          </p:cNvPr>
          <p:cNvSpPr txBox="1"/>
          <p:nvPr/>
        </p:nvSpPr>
        <p:spPr>
          <a:xfrm>
            <a:off x="8551165" y="6125890"/>
            <a:ext cx="2029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Evènements passés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287CA379-EA71-303D-B5B2-40F310699F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8638" y="738909"/>
            <a:ext cx="974419" cy="5380182"/>
          </a:xfrm>
          <a:prstGeom prst="rect">
            <a:avLst/>
          </a:prstGeom>
        </p:spPr>
      </p:pic>
      <p:pic>
        <p:nvPicPr>
          <p:cNvPr id="13" name="Image 12" descr="Une image contenant texte&#10;&#10;Description générée automatiquement">
            <a:extLst>
              <a:ext uri="{FF2B5EF4-FFF2-40B4-BE49-F238E27FC236}">
                <a16:creationId xmlns:a16="http://schemas.microsoft.com/office/drawing/2014/main" id="{8B71B725-6B09-2677-EB74-6876926393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6320" y="738909"/>
            <a:ext cx="1258802" cy="5481782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29DA7833-A300-057F-A140-47A1C8DEE7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8964" y="738909"/>
            <a:ext cx="547907" cy="5218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469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>
            <a:extLst>
              <a:ext uri="{FF2B5EF4-FFF2-40B4-BE49-F238E27FC236}">
                <a16:creationId xmlns:a16="http://schemas.microsoft.com/office/drawing/2014/main" id="{CD8462E8-5B1B-D826-29AD-116E936C119A}"/>
              </a:ext>
            </a:extLst>
          </p:cNvPr>
          <p:cNvSpPr/>
          <p:nvPr/>
        </p:nvSpPr>
        <p:spPr>
          <a:xfrm>
            <a:off x="594521" y="53531"/>
            <a:ext cx="11002956" cy="557784"/>
          </a:xfrm>
          <a:prstGeom prst="rect">
            <a:avLst/>
          </a:prstGeom>
          <a:gradFill>
            <a:gsLst>
              <a:gs pos="0">
                <a:srgbClr val="01023B"/>
              </a:gs>
              <a:gs pos="100000">
                <a:srgbClr val="A53F52"/>
              </a:gs>
            </a:gsLst>
            <a:path path="circle">
              <a:fillToRect l="100000" t="100000"/>
            </a:path>
          </a:gra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Titre 3">
            <a:extLst>
              <a:ext uri="{FF2B5EF4-FFF2-40B4-BE49-F238E27FC236}">
                <a16:creationId xmlns:a16="http://schemas.microsoft.com/office/drawing/2014/main" id="{89142250-14C4-168E-6DD3-4DBD13A53FC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31817" y="157327"/>
            <a:ext cx="8728364" cy="316177"/>
          </a:xfrm>
        </p:spPr>
        <p:txBody>
          <a:bodyPr>
            <a:noAutofit/>
          </a:bodyPr>
          <a:lstStyle/>
          <a:p>
            <a:pPr lvl="0"/>
            <a:r>
              <a:rPr lang="fr-FR" sz="2800" dirty="0">
                <a:solidFill>
                  <a:schemeClr val="bg1"/>
                </a:solidFill>
              </a:rPr>
              <a:t>Les</a:t>
            </a:r>
            <a:r>
              <a:rPr lang="fr-FR" sz="2800" dirty="0"/>
              <a:t> </a:t>
            </a:r>
            <a:r>
              <a:rPr lang="fr-FR" sz="2800" dirty="0">
                <a:solidFill>
                  <a:schemeClr val="bg1"/>
                </a:solidFill>
              </a:rPr>
              <a:t>maquettes  VERSION SMARTPHONE</a:t>
            </a:r>
          </a:p>
        </p:txBody>
      </p:sp>
      <p:sp>
        <p:nvSpPr>
          <p:cNvPr id="4" name="Espace réservé du numéro de diapositive 5">
            <a:extLst>
              <a:ext uri="{FF2B5EF4-FFF2-40B4-BE49-F238E27FC236}">
                <a16:creationId xmlns:a16="http://schemas.microsoft.com/office/drawing/2014/main" id="{CBA4159E-5054-1612-AABF-D0751847CFF7}"/>
              </a:ext>
            </a:extLst>
          </p:cNvPr>
          <p:cNvSpPr txBox="1"/>
          <p:nvPr/>
        </p:nvSpPr>
        <p:spPr>
          <a:xfrm>
            <a:off x="11549265" y="6468301"/>
            <a:ext cx="443950" cy="36512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F724994-B3DD-4AC0-AE91-EA2B6D57B657}" type="slidenum">
              <a: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t>16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4EAA1CDE-F0B8-E883-5931-AB1F4BE31337}"/>
              </a:ext>
            </a:extLst>
          </p:cNvPr>
          <p:cNvSpPr txBox="1"/>
          <p:nvPr/>
        </p:nvSpPr>
        <p:spPr>
          <a:xfrm>
            <a:off x="1257423" y="6311911"/>
            <a:ext cx="1322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Evènements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AA2BE0A6-8EE2-6FEF-1D87-2141D2803898}"/>
              </a:ext>
            </a:extLst>
          </p:cNvPr>
          <p:cNvSpPr txBox="1"/>
          <p:nvPr/>
        </p:nvSpPr>
        <p:spPr>
          <a:xfrm>
            <a:off x="5164763" y="6278305"/>
            <a:ext cx="912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Articles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4394947F-E4FF-F914-0C7C-A449CB2A7453}"/>
              </a:ext>
            </a:extLst>
          </p:cNvPr>
          <p:cNvSpPr txBox="1"/>
          <p:nvPr/>
        </p:nvSpPr>
        <p:spPr>
          <a:xfrm>
            <a:off x="9463661" y="6278305"/>
            <a:ext cx="912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Contact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88105FE5-AAEE-FC5A-F711-7CF904F8BD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6110" y="683490"/>
            <a:ext cx="2404826" cy="5491019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FCE2D5FC-F1D3-4E5D-3BDF-44CDC4FFDE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9857" y="715111"/>
            <a:ext cx="1322732" cy="5602716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646F8A9F-BC39-1115-902B-40A19E3E3F6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423" y="657785"/>
            <a:ext cx="1443185" cy="5628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5859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156A6F79-02AA-9799-0FF0-0A99B09F8F9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3" t="1723" r="28681" b="-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5C6F783-3D80-5D6F-2E35-7258DF300C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169" y="1342781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>
              <a:lnSpc>
                <a:spcPct val="90000"/>
              </a:lnSpc>
              <a:spcBef>
                <a:spcPct val="0"/>
              </a:spcBef>
            </a:pPr>
            <a:r>
              <a:rPr lang="en-US" b="1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LA CONCEPTION DES PAGES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5BCC216D-EA80-5753-DFE4-C888C43C3AE4}"/>
              </a:ext>
            </a:extLst>
          </p:cNvPr>
          <p:cNvSpPr txBox="1"/>
          <p:nvPr/>
        </p:nvSpPr>
        <p:spPr>
          <a:xfrm>
            <a:off x="390525" y="466725"/>
            <a:ext cx="990600" cy="47625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433931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8">
            <a:extLst>
              <a:ext uri="{FF2B5EF4-FFF2-40B4-BE49-F238E27FC236}">
                <a16:creationId xmlns:a16="http://schemas.microsoft.com/office/drawing/2014/main" id="{404D32C6-0BDB-EC02-C6D6-EAA97CE669E4}"/>
              </a:ext>
            </a:extLst>
          </p:cNvPr>
          <p:cNvSpPr/>
          <p:nvPr/>
        </p:nvSpPr>
        <p:spPr>
          <a:xfrm>
            <a:off x="0" y="500092"/>
            <a:ext cx="11002956" cy="557784"/>
          </a:xfrm>
          <a:prstGeom prst="rect">
            <a:avLst/>
          </a:prstGeom>
          <a:gradFill>
            <a:gsLst>
              <a:gs pos="0">
                <a:srgbClr val="01023B"/>
              </a:gs>
              <a:gs pos="100000">
                <a:srgbClr val="A53F52"/>
              </a:gs>
            </a:gsLst>
            <a:path path="circle">
              <a:fillToRect l="100000" t="100000"/>
            </a:path>
          </a:gra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D3B6783-6702-B3B4-A770-7A07839372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9" y="367029"/>
            <a:ext cx="11002966" cy="823910"/>
          </a:xfrm>
        </p:spPr>
        <p:txBody>
          <a:bodyPr/>
          <a:lstStyle/>
          <a:p>
            <a:r>
              <a:rPr lang="fr-FR" dirty="0">
                <a:solidFill>
                  <a:schemeClr val="bg1"/>
                </a:solidFill>
              </a:rPr>
              <a:t>LA BALISE « HEAD »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E8688142-BC20-CC4B-C55D-79E6D2C5C653}"/>
              </a:ext>
            </a:extLst>
          </p:cNvPr>
          <p:cNvSpPr txBox="1"/>
          <p:nvPr/>
        </p:nvSpPr>
        <p:spPr>
          <a:xfrm>
            <a:off x="201933" y="2198646"/>
            <a:ext cx="10599089" cy="230832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fr-F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F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fr-F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F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F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F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fr-F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charset</a:t>
            </a:r>
            <a:r>
              <a:rPr lang="fr-F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"UTF-8"</a:t>
            </a:r>
            <a:r>
              <a:rPr lang="fr-F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F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F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F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fr-F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fr-F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Le </a:t>
            </a:r>
            <a:r>
              <a:rPr lang="fr-F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Liév'intox</a:t>
            </a:r>
            <a:r>
              <a:rPr lang="fr-F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- Accueil</a:t>
            </a:r>
            <a:r>
              <a:rPr lang="fr-F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F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fr-F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F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F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F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F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link</a:t>
            </a:r>
            <a:r>
              <a:rPr lang="fr-F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rel</a:t>
            </a:r>
            <a:r>
              <a:rPr lang="fr-F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F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shortcut</a:t>
            </a:r>
            <a:r>
              <a:rPr lang="fr-F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icon</a:t>
            </a:r>
            <a:r>
              <a:rPr lang="fr-F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F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fr-F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"image/png"</a:t>
            </a:r>
            <a:r>
              <a:rPr lang="fr-F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fr-F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"../</a:t>
            </a:r>
            <a:r>
              <a:rPr lang="fr-F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fr-F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/Liévin_logo.png"</a:t>
            </a:r>
            <a:r>
              <a:rPr lang="fr-F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F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F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F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fr-F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fr-F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F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viewport</a:t>
            </a:r>
            <a:r>
              <a:rPr lang="fr-F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F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fr-F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F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fr-F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device-width</a:t>
            </a:r>
            <a:r>
              <a:rPr lang="fr-F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, initial-</a:t>
            </a:r>
            <a:r>
              <a:rPr lang="fr-F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scale</a:t>
            </a:r>
            <a:r>
              <a:rPr lang="fr-F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=1.0"</a:t>
            </a:r>
            <a:r>
              <a:rPr lang="fr-F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F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F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F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link</a:t>
            </a:r>
            <a:r>
              <a:rPr lang="fr-F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fr-F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"../</a:t>
            </a:r>
            <a:r>
              <a:rPr lang="fr-F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css</a:t>
            </a:r>
            <a:r>
              <a:rPr lang="fr-F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/style.css"</a:t>
            </a:r>
            <a:r>
              <a:rPr lang="fr-F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rel</a:t>
            </a:r>
            <a:r>
              <a:rPr lang="fr-F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F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stylesheet</a:t>
            </a:r>
            <a:r>
              <a:rPr lang="fr-F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F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fr-F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F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fr-F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fr-F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css</a:t>
            </a:r>
            <a:r>
              <a:rPr lang="fr-F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F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media</a:t>
            </a:r>
            <a:r>
              <a:rPr lang="fr-F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"screen"</a:t>
            </a:r>
            <a:r>
              <a:rPr lang="fr-F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F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F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F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link</a:t>
            </a:r>
            <a:r>
              <a:rPr lang="fr-F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fr-F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'https://fonts.googleapis.com/</a:t>
            </a:r>
            <a:r>
              <a:rPr lang="fr-F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css?family</a:t>
            </a:r>
            <a:r>
              <a:rPr lang="fr-F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=Montserrat'</a:t>
            </a:r>
            <a:r>
              <a:rPr lang="fr-F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rel</a:t>
            </a:r>
            <a:r>
              <a:rPr lang="fr-F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fr-F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stylesheet</a:t>
            </a:r>
            <a:r>
              <a:rPr lang="fr-F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fr-F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F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F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F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fr-F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F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09221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8">
            <a:extLst>
              <a:ext uri="{FF2B5EF4-FFF2-40B4-BE49-F238E27FC236}">
                <a16:creationId xmlns:a16="http://schemas.microsoft.com/office/drawing/2014/main" id="{04A3E949-09DD-09E0-E58F-515BDFDCD0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7091" y="927735"/>
            <a:ext cx="3897746" cy="1490663"/>
          </a:xfrm>
          <a:prstGeom prst="rect">
            <a:avLst/>
          </a:prstGeom>
          <a:gradFill>
            <a:gsLst>
              <a:gs pos="0">
                <a:srgbClr val="01023B"/>
              </a:gs>
              <a:gs pos="100000">
                <a:srgbClr val="A53F52"/>
              </a:gs>
            </a:gsLst>
            <a:path path="circle">
              <a:fillToRect l="100000" t="100000"/>
            </a:path>
          </a:gra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La barre de navigation 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F42271C5-C7D4-1FC7-8E71-BCA3DF97BDCE}"/>
              </a:ext>
            </a:extLst>
          </p:cNvPr>
          <p:cNvSpPr txBox="1"/>
          <p:nvPr/>
        </p:nvSpPr>
        <p:spPr>
          <a:xfrm>
            <a:off x="0" y="927735"/>
            <a:ext cx="7897091" cy="563231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fr-F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F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F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nav</a:t>
            </a:r>
            <a:r>
              <a:rPr lang="fr-F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fr-F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F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dropdownmenu</a:t>
            </a:r>
            <a:r>
              <a:rPr lang="fr-F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F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F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F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F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fr-F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fr-F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"logo"</a:t>
            </a:r>
            <a:r>
              <a:rPr lang="fr-F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F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F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</a:t>
            </a:r>
            <a:r>
              <a:rPr lang="fr-F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F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fr-F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fr-F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"index.html"</a:t>
            </a:r>
            <a:r>
              <a:rPr lang="fr-F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fr-F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fr-F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fr-F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"../</a:t>
            </a:r>
            <a:r>
              <a:rPr lang="fr-F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fr-F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/Liévin_logo.png"</a:t>
            </a:r>
            <a:r>
              <a:rPr lang="fr-F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fr-F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"Logo"</a:t>
            </a:r>
            <a:r>
              <a:rPr lang="fr-F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fr-F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fr-F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F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F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F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fr-F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fr-F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fr-F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</a:p>
          <a:p>
            <a:r>
              <a:rPr lang="fr-F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F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fr-F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fr-F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F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nav</a:t>
            </a:r>
            <a:r>
              <a:rPr lang="fr-F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F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F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F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</a:t>
            </a:r>
            <a:r>
              <a:rPr lang="fr-F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F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fr-F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F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F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</a:t>
            </a:r>
            <a:r>
              <a:rPr lang="fr-F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F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fr-F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fr-F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fr-F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fr-F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"./index.html"</a:t>
            </a:r>
            <a:r>
              <a:rPr lang="fr-F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fr-F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Accueil</a:t>
            </a:r>
            <a:r>
              <a:rPr lang="fr-F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F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fr-F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fr-F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fr-F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F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F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</a:t>
            </a:r>
            <a:r>
              <a:rPr lang="fr-F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F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fr-F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fr-F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fr-F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fr-F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"./evenements.html"</a:t>
            </a:r>
            <a:r>
              <a:rPr lang="fr-F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fr-F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Évènements</a:t>
            </a:r>
            <a:r>
              <a:rPr lang="fr-F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F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fr-F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F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F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</a:t>
            </a:r>
            <a:r>
              <a:rPr lang="fr-F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F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fr-F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fr-F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F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submenu</a:t>
            </a:r>
            <a:r>
              <a:rPr lang="fr-F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F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F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F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</a:t>
            </a:r>
            <a:r>
              <a:rPr lang="fr-F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F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fr-F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fr-F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fr-F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fr-F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"./evenements.html"</a:t>
            </a:r>
            <a:r>
              <a:rPr lang="fr-F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fr-F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 venir</a:t>
            </a:r>
            <a:r>
              <a:rPr lang="fr-F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F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fr-F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fr-F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fr-F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F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F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</a:t>
            </a:r>
            <a:r>
              <a:rPr lang="fr-F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F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fr-F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fr-F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fr-F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fr-F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"./evenementspasse.html"</a:t>
            </a:r>
            <a:r>
              <a:rPr lang="fr-F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fr-F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Passés</a:t>
            </a:r>
            <a:r>
              <a:rPr lang="fr-F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F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fr-F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fr-F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fr-F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F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F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</a:t>
            </a:r>
            <a:r>
              <a:rPr lang="fr-F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F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fr-F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F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F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</a:t>
            </a:r>
            <a:r>
              <a:rPr lang="fr-F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F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fr-F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F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F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</a:t>
            </a:r>
            <a:r>
              <a:rPr lang="fr-F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F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fr-F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fr-F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fr-F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fr-F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"./articles.html"</a:t>
            </a:r>
            <a:r>
              <a:rPr lang="fr-F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fr-F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Articles</a:t>
            </a:r>
            <a:r>
              <a:rPr lang="fr-F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F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fr-F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fr-F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fr-F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F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F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</a:t>
            </a:r>
            <a:r>
              <a:rPr lang="fr-F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F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fr-F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fr-F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fr-F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fr-F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"./contact.html"</a:t>
            </a:r>
            <a:r>
              <a:rPr lang="fr-F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fr-F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Contact</a:t>
            </a:r>
            <a:r>
              <a:rPr lang="fr-F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F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fr-F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fr-F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fr-F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F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F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</a:t>
            </a:r>
            <a:r>
              <a:rPr lang="fr-F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F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fr-F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F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F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F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F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fr-F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F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F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F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F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nav</a:t>
            </a:r>
            <a:r>
              <a:rPr lang="fr-F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F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6AC78CB-6E46-0DB9-37B5-E1E4CDF712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64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2212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2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3FA9399-A29D-9BBA-D0E3-6F4C47F8ED9A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fr-FR" sz="4800" u="sng" dirty="0">
                <a:solidFill>
                  <a:srgbClr val="FF0000"/>
                </a:solidFill>
              </a:rPr>
              <a:t>TP 1</a:t>
            </a:r>
          </a:p>
        </p:txBody>
      </p:sp>
      <p:sp>
        <p:nvSpPr>
          <p:cNvPr id="3" name="Espace réservé du texte 5">
            <a:extLst>
              <a:ext uri="{FF2B5EF4-FFF2-40B4-BE49-F238E27FC236}">
                <a16:creationId xmlns:a16="http://schemas.microsoft.com/office/drawing/2014/main" id="{2F2530D1-8DCB-08D8-BA2D-58A9601C264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068814" y="2078879"/>
            <a:ext cx="4846320" cy="3798883"/>
          </a:xfrm>
        </p:spPr>
        <p:txBody>
          <a:bodyPr/>
          <a:lstStyle/>
          <a:p>
            <a:pPr marL="0" lvl="0" indent="0">
              <a:buNone/>
            </a:pPr>
            <a:r>
              <a:rPr lang="fr-FR" sz="1800" spc="300" dirty="0"/>
              <a:t>INTRODUCTION</a:t>
            </a:r>
          </a:p>
          <a:p>
            <a:pPr marL="0" lvl="0" indent="0">
              <a:buNone/>
            </a:pPr>
            <a:r>
              <a:rPr lang="fr-FR" sz="1800" spc="300" dirty="0"/>
              <a:t>CAHIER DES CHARGES</a:t>
            </a:r>
          </a:p>
          <a:p>
            <a:pPr marL="0" lvl="0" indent="0">
              <a:buNone/>
            </a:pPr>
            <a:r>
              <a:rPr lang="fr-FR" sz="1800" spc="300" dirty="0"/>
              <a:t>VEILLE CONCURRENTIELLE</a:t>
            </a:r>
          </a:p>
          <a:p>
            <a:pPr marL="0" lvl="0" indent="0">
              <a:buNone/>
            </a:pPr>
            <a:r>
              <a:rPr lang="fr-FR" sz="1800" spc="300" dirty="0"/>
              <a:t>ARBORESCENCE</a:t>
            </a:r>
          </a:p>
          <a:p>
            <a:pPr marL="0" lvl="0" indent="0">
              <a:buNone/>
            </a:pPr>
            <a:r>
              <a:rPr lang="fr-FR" sz="1800" spc="300" dirty="0"/>
              <a:t>WIREFRAME</a:t>
            </a:r>
          </a:p>
          <a:p>
            <a:pPr marL="0" lvl="0" indent="0">
              <a:buNone/>
            </a:pPr>
            <a:r>
              <a:rPr lang="fr-FR" sz="1800" spc="300" dirty="0"/>
              <a:t>LA CONCEPTION DES PAGES</a:t>
            </a:r>
          </a:p>
          <a:p>
            <a:pPr marL="0" lvl="0" indent="0">
              <a:buNone/>
            </a:pPr>
            <a:r>
              <a:rPr lang="fr-FR" sz="1800" spc="300" dirty="0"/>
              <a:t>INVENTAIRE</a:t>
            </a:r>
          </a:p>
          <a:p>
            <a:pPr marL="0" lvl="0" indent="0">
              <a:buNone/>
            </a:pPr>
            <a:endParaRPr lang="fr-FR" sz="1800" spc="300" dirty="0"/>
          </a:p>
        </p:txBody>
      </p:sp>
      <p:sp>
        <p:nvSpPr>
          <p:cNvPr id="4" name="Espace réservé du numéro de diapositive 6">
            <a:extLst>
              <a:ext uri="{FF2B5EF4-FFF2-40B4-BE49-F238E27FC236}">
                <a16:creationId xmlns:a16="http://schemas.microsoft.com/office/drawing/2014/main" id="{48F2955E-4761-1165-DA29-C4FC48632B03}"/>
              </a:ext>
            </a:extLst>
          </p:cNvPr>
          <p:cNvSpPr txBox="1"/>
          <p:nvPr/>
        </p:nvSpPr>
        <p:spPr>
          <a:xfrm>
            <a:off x="11549265" y="6468301"/>
            <a:ext cx="443950" cy="36512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6C45688-5EDB-4AAC-8E6B-2F3AD731339C}" type="slidenum">
              <a:t>2</a:t>
            </a:fld>
            <a:endParaRPr lang="fr-FR" sz="1200" b="0" i="0" u="none" strike="noStrike" kern="1200" cap="none" spc="0" baseline="0">
              <a:solidFill>
                <a:srgbClr val="898989"/>
              </a:solidFill>
              <a:uFillTx/>
              <a:latin typeface="Calibri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0BD75EB1-8240-23BB-4A4D-B75A052720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652058"/>
            <a:ext cx="6905427" cy="3798884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5CAAF143-EAAE-59FD-3DA8-28DAC4EA3D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64385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774041C7-838E-29C2-2870-7BD4A580FC1A}"/>
              </a:ext>
            </a:extLst>
          </p:cNvPr>
          <p:cNvSpPr txBox="1"/>
          <p:nvPr/>
        </p:nvSpPr>
        <p:spPr>
          <a:xfrm>
            <a:off x="221673" y="774258"/>
            <a:ext cx="3001818" cy="56938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FR" sz="14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dropdownmenu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100%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fixed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</a:t>
            </a:r>
            <a:r>
              <a:rPr lang="fr-F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#005f9e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90px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z-index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fr-FR" sz="14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FR" sz="14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dropdownmenu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div.logo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</a:t>
            </a:r>
            <a:r>
              <a:rPr lang="fr-F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#e7e7e7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;</a:t>
            </a:r>
          </a:p>
          <a:p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182px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90px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fr-FR" sz="14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FR" sz="14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dropdownmenu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div.logo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100px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10px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fr-FR" sz="14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FR" sz="14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dropdownmenu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div.nav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fr-F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-style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fr-FR" sz="14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FR" sz="14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dropdownmenu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div.nav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inline</a:t>
            </a:r>
            <a:r>
              <a:rPr lang="fr-F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-block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20px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200px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36091710-FD58-9650-112B-0B91BD3AC692}"/>
              </a:ext>
            </a:extLst>
          </p:cNvPr>
          <p:cNvSpPr txBox="1"/>
          <p:nvPr/>
        </p:nvSpPr>
        <p:spPr>
          <a:xfrm>
            <a:off x="3715327" y="774258"/>
            <a:ext cx="3341255" cy="42780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FR" sz="16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dropdownmenu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6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div.nav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6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line-</a:t>
            </a:r>
            <a:r>
              <a:rPr lang="fr-F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90px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white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block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text-align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transition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all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0.5s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fr-FR" sz="16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FR" sz="16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dropdownmenu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6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div.nav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6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li:hover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6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</a:t>
            </a:r>
            <a:r>
              <a:rPr lang="fr-F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#e01f22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FR" sz="16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FR" sz="16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dropdownmenu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6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#submenu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opacity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absolute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z-index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F3466EC8-0A1B-82DA-9FDB-FE1BC1E95235}"/>
              </a:ext>
            </a:extLst>
          </p:cNvPr>
          <p:cNvSpPr txBox="1"/>
          <p:nvPr/>
        </p:nvSpPr>
        <p:spPr>
          <a:xfrm>
            <a:off x="8076270" y="754189"/>
            <a:ext cx="3755512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FR" sz="16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dropdownmenu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6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#submenu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6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20px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50px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200px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fr-FR" sz="16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FR" sz="16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dropdownmenu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6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#submenu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6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line-</a:t>
            </a:r>
            <a:r>
              <a:rPr lang="fr-F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50px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</a:t>
            </a:r>
            <a:r>
              <a:rPr lang="fr-F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#005f9e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fr-FR" sz="16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FR" sz="16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dropdownmenu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6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#submenu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6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a:hover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</a:t>
            </a:r>
            <a:r>
              <a:rPr lang="fr-F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#cec8bd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fr-FR" sz="16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FR" sz="16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dropdownmenu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6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li:hover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6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ul#submenu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200px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opacity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top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90px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}</a:t>
            </a:r>
          </a:p>
          <a:p>
            <a:r>
              <a:rPr lang="fr-FR" sz="16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#nav_burger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24DBF65D-DA00-3026-A49F-B497BA8880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0117" y="5486397"/>
            <a:ext cx="2651765" cy="1371603"/>
          </a:xfrm>
          <a:prstGeom prst="rect">
            <a:avLst/>
          </a:prstGeom>
          <a:effectLst>
            <a:innerShdw blurRad="228600" dist="203200" dir="10800000">
              <a:prstClr val="black"/>
            </a:innerShdw>
            <a:softEdge rad="38100"/>
          </a:effectLst>
        </p:spPr>
      </p:pic>
    </p:spTree>
    <p:extLst>
      <p:ext uri="{BB962C8B-B14F-4D97-AF65-F5344CB8AC3E}">
        <p14:creationId xmlns:p14="http://schemas.microsoft.com/office/powerpoint/2010/main" val="23712057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DB6A52DA-34C2-27EE-BA72-18B277A39D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3060" y="16172"/>
            <a:ext cx="8210193" cy="6841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7975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48DBB2B3-4D50-6DE9-9634-5F81D2B3F3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949317" cy="6858000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C3A92BDA-6C9C-9EDE-62B5-35FA8052FD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2241" y="0"/>
            <a:ext cx="3919759" cy="6858000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61664FE2-ED6D-A73C-0CDC-9E4304315009}"/>
              </a:ext>
            </a:extLst>
          </p:cNvPr>
          <p:cNvSpPr txBox="1"/>
          <p:nvPr/>
        </p:nvSpPr>
        <p:spPr>
          <a:xfrm>
            <a:off x="4019549" y="335845"/>
            <a:ext cx="4223136" cy="637097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FR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nav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role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"navigation"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FR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nav_burger</a:t>
            </a:r>
            <a:r>
              <a:rPr lang="fr-F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F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F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F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"logo"</a:t>
            </a:r>
            <a:r>
              <a:rPr lang="fr-F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F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F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"index.html"</a:t>
            </a:r>
            <a:r>
              <a:rPr lang="fr-F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fr-FR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"../</a:t>
            </a:r>
            <a:r>
              <a:rPr lang="fr-FR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fr-F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/Liévin_logo.png"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"Logo"</a:t>
            </a:r>
            <a:r>
              <a:rPr lang="fr-F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fr-F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fr-F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F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</a:t>
            </a:r>
            <a:r>
              <a:rPr lang="fr-F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F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fr-F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b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F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FR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menuToggle</a:t>
            </a:r>
            <a:r>
              <a:rPr lang="fr-F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F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F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F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FR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checkbox</a:t>
            </a:r>
            <a:r>
              <a:rPr lang="fr-F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fr-F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FR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fr-F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fr-FR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fr-F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F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FR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fr-F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fr-FR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fr-F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F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FR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fr-F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fr-FR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fr-F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F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FR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"menu"</a:t>
            </a:r>
            <a:r>
              <a:rPr lang="fr-F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F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fr-F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F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fr-F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fr-F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"./index.html"</a:t>
            </a:r>
            <a:r>
              <a:rPr lang="fr-F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Accueil</a:t>
            </a:r>
            <a:r>
              <a:rPr lang="fr-F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F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fr-F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fr-F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fr-F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F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fr-F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F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fr-F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fr-F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"./evenements.html"</a:t>
            </a:r>
            <a:r>
              <a:rPr lang="fr-F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Evènements</a:t>
            </a:r>
            <a:r>
              <a:rPr lang="fr-F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F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fr-F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F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fr-F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FR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FR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submenu</a:t>
            </a:r>
            <a:r>
              <a:rPr lang="fr-F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F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F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fr-F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F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fr-F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fr-F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"./evenements.html"</a:t>
            </a:r>
            <a:r>
              <a:rPr lang="fr-F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À venir</a:t>
            </a:r>
            <a:r>
              <a:rPr lang="fr-F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F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fr-F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fr-F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fr-F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F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fr-F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F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fr-F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fr-F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"./evenementspasse.html"</a:t>
            </a:r>
            <a:r>
              <a:rPr lang="fr-F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Passés</a:t>
            </a:r>
            <a:r>
              <a:rPr lang="fr-F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F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fr-F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fr-F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fr-F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F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fr-F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FR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fr-F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F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fr-F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F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fr-F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F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fr-F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F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fr-F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fr-F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"./articles.html"</a:t>
            </a:r>
            <a:r>
              <a:rPr lang="fr-F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Articles</a:t>
            </a:r>
            <a:r>
              <a:rPr lang="fr-F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F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fr-F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F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fr-F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F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fr-F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F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fr-F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F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fr-F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fr-F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"./contact.html"</a:t>
            </a:r>
            <a:r>
              <a:rPr lang="fr-F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Contact</a:t>
            </a:r>
            <a:r>
              <a:rPr lang="fr-F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F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fr-F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fr-F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fr-F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F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FR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fr-F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F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F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fr-F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F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FR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nav</a:t>
            </a:r>
            <a:r>
              <a:rPr lang="fr-F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F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fr-FR" sz="1200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22BAF582-2AFD-A9B1-9EAB-EC621351B8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5780" y="6160559"/>
            <a:ext cx="1255395" cy="697441"/>
          </a:xfrm>
          <a:prstGeom prst="rect">
            <a:avLst/>
          </a:prstGeom>
        </p:spPr>
      </p:pic>
      <p:pic>
        <p:nvPicPr>
          <p:cNvPr id="3" name="Image 2" descr="Une image contenant texte, équipement électronique, capture d’écran&#10;&#10;Description générée automatiquement">
            <a:extLst>
              <a:ext uri="{FF2B5EF4-FFF2-40B4-BE49-F238E27FC236}">
                <a16:creationId xmlns:a16="http://schemas.microsoft.com/office/drawing/2014/main" id="{5B14F35D-B7D9-4ECB-B26A-CA69914E1C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1771" y="6162675"/>
            <a:ext cx="1700318" cy="708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7654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48DBB2B3-4D50-6DE9-9634-5F81D2B3F3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950" y="0"/>
            <a:ext cx="3949317" cy="6858000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61664FE2-ED6D-A73C-0CDC-9E4304315009}"/>
              </a:ext>
            </a:extLst>
          </p:cNvPr>
          <p:cNvSpPr txBox="1"/>
          <p:nvPr/>
        </p:nvSpPr>
        <p:spPr>
          <a:xfrm>
            <a:off x="5168514" y="0"/>
            <a:ext cx="4223136" cy="612475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@media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screen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and (</a:t>
            </a:r>
            <a:r>
              <a:rPr lang="fr-F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max-</a:t>
            </a:r>
            <a:r>
              <a:rPr lang="fr-F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420px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4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nav.dropdownmenu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fr-F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endParaRPr lang="fr-FR" sz="1400" b="0" dirty="0">
              <a:solidFill>
                <a:srgbClr val="D7BA7D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4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#nav_burger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fr-F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block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fr-F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fixed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fr-F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z-index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fr-F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</a:t>
            </a:r>
            <a:r>
              <a:rPr lang="fr-F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#005f9e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fr-F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100%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fr-F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60px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4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#nav_burger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div.logo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fr-F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</a:t>
            </a:r>
            <a:r>
              <a:rPr lang="fr-F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#f3f1f1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fr-F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right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;</a:t>
            </a:r>
          </a:p>
          <a:p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fr-F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95px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fr-F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60px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4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#nav_burger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div.logo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fr-F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60px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fr-F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10px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fr-FR" sz="14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#menuToggle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relative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top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20px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20px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 </a:t>
            </a:r>
          </a:p>
          <a:p>
            <a:endParaRPr lang="fr-F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cxnSp>
        <p:nvCxnSpPr>
          <p:cNvPr id="5" name="Connecteur droit avec flèche 4">
            <a:extLst>
              <a:ext uri="{FF2B5EF4-FFF2-40B4-BE49-F238E27FC236}">
                <a16:creationId xmlns:a16="http://schemas.microsoft.com/office/drawing/2014/main" id="{B10E69D0-AAB7-CAE3-3AA4-F9419FB33E5C}"/>
              </a:ext>
            </a:extLst>
          </p:cNvPr>
          <p:cNvCxnSpPr>
            <a:cxnSpLocks/>
          </p:cNvCxnSpPr>
          <p:nvPr/>
        </p:nvCxnSpPr>
        <p:spPr>
          <a:xfrm flipH="1" flipV="1">
            <a:off x="2219325" y="323850"/>
            <a:ext cx="3388819" cy="1190625"/>
          </a:xfrm>
          <a:prstGeom prst="straightConnector1">
            <a:avLst/>
          </a:prstGeom>
          <a:ln w="38100">
            <a:solidFill>
              <a:srgbClr val="92D05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9F3FB85A-7DEA-3A85-9AA1-ACF5F63CF01F}"/>
              </a:ext>
            </a:extLst>
          </p:cNvPr>
          <p:cNvCxnSpPr>
            <a:cxnSpLocks/>
          </p:cNvCxnSpPr>
          <p:nvPr/>
        </p:nvCxnSpPr>
        <p:spPr>
          <a:xfrm flipH="1" flipV="1">
            <a:off x="4229100" y="133350"/>
            <a:ext cx="1545434" cy="2771775"/>
          </a:xfrm>
          <a:prstGeom prst="straightConnector1">
            <a:avLst/>
          </a:prstGeom>
          <a:ln w="38100">
            <a:solidFill>
              <a:srgbClr val="00B0F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86C94B7C-15AD-530B-5DE7-2119CB1A30A2}"/>
              </a:ext>
            </a:extLst>
          </p:cNvPr>
          <p:cNvCxnSpPr>
            <a:cxnSpLocks/>
          </p:cNvCxnSpPr>
          <p:nvPr/>
        </p:nvCxnSpPr>
        <p:spPr>
          <a:xfrm flipH="1" flipV="1">
            <a:off x="3897806" y="247650"/>
            <a:ext cx="1823161" cy="3990975"/>
          </a:xfrm>
          <a:prstGeom prst="straightConnector1">
            <a:avLst/>
          </a:prstGeom>
          <a:ln w="38100">
            <a:solidFill>
              <a:srgbClr val="FFFF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EA94C3E0-FA43-0DB7-3783-A1E8ADBF730A}"/>
              </a:ext>
            </a:extLst>
          </p:cNvPr>
          <p:cNvCxnSpPr>
            <a:cxnSpLocks/>
          </p:cNvCxnSpPr>
          <p:nvPr/>
        </p:nvCxnSpPr>
        <p:spPr>
          <a:xfrm flipH="1" flipV="1">
            <a:off x="809625" y="323850"/>
            <a:ext cx="4714875" cy="4924425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 2" descr="Une image contenant texte, équipement électronique, capture d’écran&#10;&#10;Description générée automatiquement">
            <a:extLst>
              <a:ext uri="{FF2B5EF4-FFF2-40B4-BE49-F238E27FC236}">
                <a16:creationId xmlns:a16="http://schemas.microsoft.com/office/drawing/2014/main" id="{95D35548-A075-D8AC-B55E-6FDE8F1AA4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1108" y="5667375"/>
            <a:ext cx="2857499" cy="1190625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AB65D295-4B1D-6F4D-5F8A-5A733471B0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9233" y="5667375"/>
            <a:ext cx="2301876" cy="119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499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48DBB2B3-4D50-6DE9-9634-5F81D2B3F3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950" y="0"/>
            <a:ext cx="3949317" cy="6858000"/>
          </a:xfrm>
          <a:prstGeom prst="rect">
            <a:avLst/>
          </a:prstGeom>
        </p:spPr>
      </p:pic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86C94B7C-15AD-530B-5DE7-2119CB1A30A2}"/>
              </a:ext>
            </a:extLst>
          </p:cNvPr>
          <p:cNvCxnSpPr>
            <a:cxnSpLocks/>
          </p:cNvCxnSpPr>
          <p:nvPr/>
        </p:nvCxnSpPr>
        <p:spPr>
          <a:xfrm flipH="1" flipV="1">
            <a:off x="1066800" y="304800"/>
            <a:ext cx="4741542" cy="885825"/>
          </a:xfrm>
          <a:prstGeom prst="straightConnector1">
            <a:avLst/>
          </a:prstGeom>
          <a:ln w="38100">
            <a:solidFill>
              <a:srgbClr val="FFFF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ZoneTexte 1">
            <a:extLst>
              <a:ext uri="{FF2B5EF4-FFF2-40B4-BE49-F238E27FC236}">
                <a16:creationId xmlns:a16="http://schemas.microsoft.com/office/drawing/2014/main" id="{B0FB1E1E-BFD1-4467-60AB-BFD568BBA716}"/>
              </a:ext>
            </a:extLst>
          </p:cNvPr>
          <p:cNvSpPr txBox="1"/>
          <p:nvPr/>
        </p:nvSpPr>
        <p:spPr>
          <a:xfrm>
            <a:off x="5808342" y="394960"/>
            <a:ext cx="4914900" cy="440120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</a:t>
            </a:r>
            <a:r>
              <a:rPr lang="fr-FR" sz="10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#menuToggle</a:t>
            </a:r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0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</a:t>
            </a:r>
            <a:r>
              <a:rPr lang="fr-FR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40px</a:t>
            </a:r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</a:t>
            </a:r>
            <a:r>
              <a:rPr lang="fr-FR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32px</a:t>
            </a:r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</a:t>
            </a:r>
            <a:r>
              <a:rPr lang="fr-FR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absolute</a:t>
            </a:r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</a:t>
            </a:r>
            <a:r>
              <a:rPr lang="fr-FR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top</a:t>
            </a:r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-7px</a:t>
            </a:r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</a:t>
            </a:r>
            <a:r>
              <a:rPr lang="fr-FR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-5px</a:t>
            </a:r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</a:t>
            </a:r>
            <a:r>
              <a:rPr lang="fr-FR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cursor</a:t>
            </a:r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pointer</a:t>
            </a:r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</a:t>
            </a:r>
            <a:r>
              <a:rPr lang="fr-FR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opacity</a:t>
            </a:r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fr-FR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 on le cache */</a:t>
            </a:r>
            <a:endParaRPr lang="fr-FR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</a:t>
            </a:r>
            <a:r>
              <a:rPr lang="fr-FR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z-index</a:t>
            </a:r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fr-FR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 et on le place devant le menu burger*/</a:t>
            </a:r>
            <a:endParaRPr lang="fr-FR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   </a:t>
            </a:r>
          </a:p>
          <a:p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 </a:t>
            </a:r>
            <a:r>
              <a:rPr lang="fr-FR" sz="10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fr-FR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pour burger */</a:t>
            </a:r>
            <a:endParaRPr lang="fr-FR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0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#menuToggle</a:t>
            </a:r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0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block</a:t>
            </a:r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33px</a:t>
            </a:r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4px</a:t>
            </a:r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margin-bottom</a:t>
            </a:r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5px</a:t>
            </a:r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</a:t>
            </a:r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#ffffff</a:t>
            </a:r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border-radius</a:t>
            </a:r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3px</a:t>
            </a:r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    </a:t>
            </a:r>
          </a:p>
          <a:p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z-index</a:t>
            </a:r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    </a:t>
            </a:r>
          </a:p>
          <a:p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transform-origin</a:t>
            </a:r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fr-FR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4px</a:t>
            </a:r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0px</a:t>
            </a:r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</a:t>
            </a:r>
          </a:p>
          <a:p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transition</a:t>
            </a:r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all</a:t>
            </a:r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0.5s</a:t>
            </a:r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   </a:t>
            </a:r>
          </a:p>
          <a:p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 </a:t>
            </a:r>
            <a:endParaRPr lang="fr-FR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 * créé un point de bascule pour la rotation.*/</a:t>
            </a:r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0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#menuToggle</a:t>
            </a:r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0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span:nth-last-child</a:t>
            </a:r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transform-origin</a:t>
            </a:r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0%</a:t>
            </a:r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100%</a:t>
            </a:r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  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FD5B215-A60D-C360-C2E0-6ED9C905481D}"/>
              </a:ext>
            </a:extLst>
          </p:cNvPr>
          <p:cNvSpPr/>
          <p:nvPr/>
        </p:nvSpPr>
        <p:spPr>
          <a:xfrm>
            <a:off x="476250" y="104775"/>
            <a:ext cx="476250" cy="361950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EA94C3E0-FA43-0DB7-3783-A1E8ADBF730A}"/>
              </a:ext>
            </a:extLst>
          </p:cNvPr>
          <p:cNvCxnSpPr>
            <a:cxnSpLocks/>
          </p:cNvCxnSpPr>
          <p:nvPr/>
        </p:nvCxnSpPr>
        <p:spPr>
          <a:xfrm flipH="1" flipV="1">
            <a:off x="742950" y="304800"/>
            <a:ext cx="4981575" cy="27432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Image 21">
            <a:extLst>
              <a:ext uri="{FF2B5EF4-FFF2-40B4-BE49-F238E27FC236}">
                <a16:creationId xmlns:a16="http://schemas.microsoft.com/office/drawing/2014/main" id="{38D8DC25-6E9F-6F9F-E973-D5D02A4D65D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48"/>
          <a:stretch/>
        </p:blipFill>
        <p:spPr>
          <a:xfrm>
            <a:off x="9206859" y="2057400"/>
            <a:ext cx="2057400" cy="1701101"/>
          </a:xfrm>
          <a:prstGeom prst="rect">
            <a:avLst/>
          </a:prstGeom>
        </p:spPr>
      </p:pic>
      <p:cxnSp>
        <p:nvCxnSpPr>
          <p:cNvPr id="25" name="Connecteur droit avec flèche 24">
            <a:extLst>
              <a:ext uri="{FF2B5EF4-FFF2-40B4-BE49-F238E27FC236}">
                <a16:creationId xmlns:a16="http://schemas.microsoft.com/office/drawing/2014/main" id="{4737C9E8-62B5-9092-6D5D-A1DF57BE5768}"/>
              </a:ext>
            </a:extLst>
          </p:cNvPr>
          <p:cNvCxnSpPr>
            <a:cxnSpLocks/>
          </p:cNvCxnSpPr>
          <p:nvPr/>
        </p:nvCxnSpPr>
        <p:spPr>
          <a:xfrm flipV="1">
            <a:off x="7972425" y="2438400"/>
            <a:ext cx="1800225" cy="990600"/>
          </a:xfrm>
          <a:prstGeom prst="straightConnector1">
            <a:avLst/>
          </a:prstGeom>
          <a:ln w="38100">
            <a:solidFill>
              <a:srgbClr val="00B0F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Image 28" descr="Une image contenant flèche&#10;&#10;Description générée automatiquement">
            <a:extLst>
              <a:ext uri="{FF2B5EF4-FFF2-40B4-BE49-F238E27FC236}">
                <a16:creationId xmlns:a16="http://schemas.microsoft.com/office/drawing/2014/main" id="{C34FA419-4717-287A-7D82-85709FF29E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9246" y="3930171"/>
            <a:ext cx="2028022" cy="1701101"/>
          </a:xfrm>
          <a:prstGeom prst="rect">
            <a:avLst/>
          </a:prstGeom>
        </p:spPr>
      </p:pic>
      <p:cxnSp>
        <p:nvCxnSpPr>
          <p:cNvPr id="30" name="Connecteur droit avec flèche 29">
            <a:extLst>
              <a:ext uri="{FF2B5EF4-FFF2-40B4-BE49-F238E27FC236}">
                <a16:creationId xmlns:a16="http://schemas.microsoft.com/office/drawing/2014/main" id="{2F0A07EF-684A-AA83-13D4-B534CD7D9F7A}"/>
              </a:ext>
            </a:extLst>
          </p:cNvPr>
          <p:cNvCxnSpPr>
            <a:cxnSpLocks/>
          </p:cNvCxnSpPr>
          <p:nvPr/>
        </p:nvCxnSpPr>
        <p:spPr>
          <a:xfrm>
            <a:off x="8039100" y="4331657"/>
            <a:ext cx="1733550" cy="792840"/>
          </a:xfrm>
          <a:prstGeom prst="straightConnector1">
            <a:avLst/>
          </a:prstGeom>
          <a:ln w="38100">
            <a:solidFill>
              <a:srgbClr val="00B0F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age 4" descr="Une image contenant texte, équipement électronique, capture d’écran&#10;&#10;Description générée automatiquement">
            <a:extLst>
              <a:ext uri="{FF2B5EF4-FFF2-40B4-BE49-F238E27FC236}">
                <a16:creationId xmlns:a16="http://schemas.microsoft.com/office/drawing/2014/main" id="{93EEFCFE-68A7-0731-9922-E0333E1F0B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7546" y="5754573"/>
            <a:ext cx="2630804" cy="1096169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30B342F9-70C1-D205-DCCE-3B3496D3BA3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8285" y="5754573"/>
            <a:ext cx="2119261" cy="1096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1628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6EDB4C22-87B6-ED02-63B9-A25A8D9274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2778"/>
          <a:stretch/>
        </p:blipFill>
        <p:spPr>
          <a:xfrm>
            <a:off x="347995" y="5731489"/>
            <a:ext cx="3919759" cy="49530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7E0D00BE-DD72-E8E1-EA92-6430D50C308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2778"/>
          <a:stretch/>
        </p:blipFill>
        <p:spPr>
          <a:xfrm>
            <a:off x="347995" y="563803"/>
            <a:ext cx="3949317" cy="49530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2378F67C-478B-E7F3-BAB0-0E21BD514ED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18"/>
          <a:stretch/>
        </p:blipFill>
        <p:spPr>
          <a:xfrm>
            <a:off x="347995" y="2638425"/>
            <a:ext cx="8486458" cy="1144064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B900CCB2-DA59-C074-8C96-A25C8CFB700F}"/>
              </a:ext>
            </a:extLst>
          </p:cNvPr>
          <p:cNvSpPr txBox="1"/>
          <p:nvPr/>
        </p:nvSpPr>
        <p:spPr>
          <a:xfrm>
            <a:off x="4876800" y="902970"/>
            <a:ext cx="6324600" cy="461664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FR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 </a:t>
            </a:r>
            <a:endParaRPr lang="fr-F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 création de la croix.</a:t>
            </a:r>
            <a:endParaRPr lang="fr-F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 on fait faire un rotation au premier </a:t>
            </a:r>
            <a:r>
              <a:rPr lang="fr-FR" sz="14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span</a:t>
            </a:r>
            <a:endParaRPr lang="fr-F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 */</a:t>
            </a:r>
            <a:endParaRPr lang="fr-F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4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#menuToggle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input:checked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~ </a:t>
            </a:r>
            <a:r>
              <a:rPr lang="fr-FR" sz="14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 croix */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transform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rotate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45deg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fr-FR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translate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-2px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fr-F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-1px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   </a:t>
            </a:r>
          </a:p>
          <a:p>
            <a:b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</a:t>
            </a:r>
            <a:r>
              <a:rPr lang="fr-FR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</a:t>
            </a:r>
            <a:endParaRPr lang="fr-F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 * on fait faire une rotation au dernier </a:t>
            </a:r>
            <a:r>
              <a:rPr lang="fr-FR" sz="14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span</a:t>
            </a:r>
            <a:endParaRPr lang="fr-F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 */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4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#menuToggle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input:checked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~ </a:t>
            </a:r>
            <a:r>
              <a:rPr lang="fr-FR" sz="14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span:nth-last-child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transform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rotate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-45deg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fr-FR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translate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fr-F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-1px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} </a:t>
            </a:r>
          </a:p>
          <a:p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</a:t>
            </a:r>
            <a:endParaRPr lang="fr-F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 * on cache le </a:t>
            </a:r>
            <a:r>
              <a:rPr lang="fr-FR" sz="14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fr-FR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du milieux.</a:t>
            </a:r>
            <a:endParaRPr lang="fr-F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 */</a:t>
            </a:r>
            <a:endParaRPr lang="fr-F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4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#menuToggle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input:checked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~ </a:t>
            </a:r>
            <a:r>
              <a:rPr lang="fr-FR" sz="14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span:nth-last-child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</a:t>
            </a:r>
            <a:r>
              <a:rPr lang="fr-F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opacity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  </a:t>
            </a:r>
          </a:p>
          <a:p>
            <a:endParaRPr lang="fr-FR" sz="1400" dirty="0"/>
          </a:p>
        </p:txBody>
      </p: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9598D53C-AFF0-8507-FA9E-5DC2089D4C4D}"/>
              </a:ext>
            </a:extLst>
          </p:cNvPr>
          <p:cNvCxnSpPr>
            <a:cxnSpLocks/>
          </p:cNvCxnSpPr>
          <p:nvPr/>
        </p:nvCxnSpPr>
        <p:spPr>
          <a:xfrm flipH="1">
            <a:off x="819150" y="1590675"/>
            <a:ext cx="4257675" cy="1417428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0154E0FD-580E-ADB5-85A0-096989F2D846}"/>
              </a:ext>
            </a:extLst>
          </p:cNvPr>
          <p:cNvCxnSpPr>
            <a:cxnSpLocks/>
          </p:cNvCxnSpPr>
          <p:nvPr/>
        </p:nvCxnSpPr>
        <p:spPr>
          <a:xfrm flipH="1" flipV="1">
            <a:off x="895350" y="3373901"/>
            <a:ext cx="4181474" cy="181245"/>
          </a:xfrm>
          <a:prstGeom prst="straightConnector1">
            <a:avLst/>
          </a:prstGeom>
          <a:ln w="38100">
            <a:solidFill>
              <a:srgbClr val="FFFF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1C64D652-4F44-40DE-2B88-4C8F3C178F13}"/>
              </a:ext>
            </a:extLst>
          </p:cNvPr>
          <p:cNvCxnSpPr>
            <a:cxnSpLocks/>
          </p:cNvCxnSpPr>
          <p:nvPr/>
        </p:nvCxnSpPr>
        <p:spPr>
          <a:xfrm flipH="1" flipV="1">
            <a:off x="819150" y="3211294"/>
            <a:ext cx="4257674" cy="1529102"/>
          </a:xfrm>
          <a:prstGeom prst="straightConnector1">
            <a:avLst/>
          </a:prstGeom>
          <a:ln w="38100">
            <a:solidFill>
              <a:srgbClr val="4DFF7F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Image 1">
            <a:extLst>
              <a:ext uri="{FF2B5EF4-FFF2-40B4-BE49-F238E27FC236}">
                <a16:creationId xmlns:a16="http://schemas.microsoft.com/office/drawing/2014/main" id="{E159420B-53E4-D5A0-BE45-DE2386D6503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1937" y="5761833"/>
            <a:ext cx="2119259" cy="1096168"/>
          </a:xfrm>
          <a:prstGeom prst="rect">
            <a:avLst/>
          </a:prstGeom>
        </p:spPr>
      </p:pic>
      <p:pic>
        <p:nvPicPr>
          <p:cNvPr id="3" name="Image 2" descr="Une image contenant texte, équipement électronique, capture d’écran&#10;&#10;Description générée automatiquement">
            <a:extLst>
              <a:ext uri="{FF2B5EF4-FFF2-40B4-BE49-F238E27FC236}">
                <a16:creationId xmlns:a16="http://schemas.microsoft.com/office/drawing/2014/main" id="{B365C09C-08B4-DDA5-5A3A-9B33D42A83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1196" y="5763736"/>
            <a:ext cx="2630804" cy="1096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5072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B6588C34-172D-65A3-D860-6921CC9019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6095" y="0"/>
            <a:ext cx="3919759" cy="6858000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C1CB70AE-EF1D-4383-99E1-249EDC63BF4E}"/>
              </a:ext>
            </a:extLst>
          </p:cNvPr>
          <p:cNvSpPr txBox="1"/>
          <p:nvPr/>
        </p:nvSpPr>
        <p:spPr>
          <a:xfrm>
            <a:off x="0" y="910769"/>
            <a:ext cx="3743325" cy="517064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</a:t>
            </a:r>
            <a:endParaRPr lang="fr-FR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 * on utilise la position </a:t>
            </a:r>
            <a:r>
              <a:rPr lang="fr-FR" sz="11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absolute</a:t>
            </a:r>
            <a:r>
              <a:rPr lang="fr-FR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pour </a:t>
            </a:r>
            <a:endParaRPr lang="fr-FR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 le positionner </a:t>
            </a:r>
            <a:endParaRPr lang="fr-FR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 */</a:t>
            </a:r>
            <a:endParaRPr lang="fr-FR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1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#menu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1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absolute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355px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13px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-50px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50px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100vh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fr-F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-top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125px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    </a:t>
            </a:r>
          </a:p>
          <a:p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#111111de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fr-F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-style-type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transform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1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translate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-100%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fr-F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     </a:t>
            </a:r>
          </a:p>
          <a:p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transition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all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0.5s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   </a:t>
            </a:r>
          </a:p>
          <a:p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1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#menu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1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</a:t>
            </a:r>
            <a:r>
              <a:rPr lang="fr-F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15px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</a:t>
            </a:r>
            <a:r>
              <a:rPr lang="fr-F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23px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fr-FR" sz="1100" dirty="0">
                <a:solidFill>
                  <a:srgbClr val="D7BA7D"/>
                </a:solidFill>
                <a:latin typeface="Consolas" panose="020B0609020204030204" pitchFamily="49" charset="0"/>
              </a:rPr>
              <a:t>  #menu li a </a:t>
            </a:r>
            <a:r>
              <a:rPr lang="fr-FR" sz="1100" dirty="0">
                <a:solidFill>
                  <a:schemeClr val="bg1"/>
                </a:solidFill>
                <a:latin typeface="Consolas" panose="020B0609020204030204" pitchFamily="49" charset="0"/>
              </a:rPr>
              <a:t>{</a:t>
            </a:r>
            <a:endParaRPr lang="fr-FR" sz="1100" dirty="0">
              <a:solidFill>
                <a:srgbClr val="D7BA7D"/>
              </a:solidFill>
              <a:latin typeface="Consolas" panose="020B0609020204030204" pitchFamily="49" charset="0"/>
            </a:endParaRPr>
          </a:p>
          <a:p>
            <a:r>
              <a:rPr lang="fr-FR" sz="1100" dirty="0">
                <a:solidFill>
                  <a:srgbClr val="D7BA7D"/>
                </a:solidFill>
                <a:latin typeface="Consolas" panose="020B0609020204030204" pitchFamily="49" charset="0"/>
              </a:rPr>
              <a:t>  </a:t>
            </a:r>
            <a:r>
              <a:rPr lang="fr-FR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text-decoration</a:t>
            </a:r>
            <a:r>
              <a:rPr lang="fr-FR" sz="1100" dirty="0">
                <a:solidFill>
                  <a:srgbClr val="D7BA7D"/>
                </a:solidFill>
                <a:latin typeface="Consolas" panose="020B0609020204030204" pitchFamily="49" charset="0"/>
              </a:rPr>
              <a:t>: none</a:t>
            </a:r>
            <a:r>
              <a:rPr lang="fr-FR" sz="1100" dirty="0">
                <a:solidFill>
                  <a:schemeClr val="bg1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fr-FR" sz="1100" dirty="0">
                <a:solidFill>
                  <a:srgbClr val="D7BA7D"/>
                </a:solidFill>
                <a:latin typeface="Consolas" panose="020B0609020204030204" pitchFamily="49" charset="0"/>
              </a:rPr>
              <a:t>  </a:t>
            </a:r>
            <a:r>
              <a:rPr lang="fr-FR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color</a:t>
            </a:r>
            <a:r>
              <a:rPr lang="fr-FR" sz="1100" dirty="0">
                <a:solidFill>
                  <a:srgbClr val="D7BA7D"/>
                </a:solidFill>
                <a:latin typeface="Consolas" panose="020B0609020204030204" pitchFamily="49" charset="0"/>
              </a:rPr>
              <a:t>: #ffffff</a:t>
            </a:r>
            <a:r>
              <a:rPr lang="fr-FR" sz="1100" dirty="0">
                <a:solidFill>
                  <a:schemeClr val="bg1"/>
                </a:solidFill>
                <a:latin typeface="Consolas" panose="020B0609020204030204" pitchFamily="49" charset="0"/>
              </a:rPr>
              <a:t>;</a:t>
            </a:r>
            <a:br>
              <a:rPr lang="fr-FR" sz="1100" dirty="0">
                <a:solidFill>
                  <a:srgbClr val="D7BA7D"/>
                </a:solidFill>
                <a:latin typeface="Consolas" panose="020B0609020204030204" pitchFamily="49" charset="0"/>
              </a:rPr>
            </a:br>
            <a:r>
              <a:rPr lang="fr-FR" sz="1100" dirty="0">
                <a:solidFill>
                  <a:srgbClr val="D7BA7D"/>
                </a:solidFill>
                <a:latin typeface="Consolas" panose="020B0609020204030204" pitchFamily="49" charset="0"/>
              </a:rPr>
              <a:t>  }</a:t>
            </a:r>
          </a:p>
          <a:p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1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#submenu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1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absolute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250px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top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175px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endParaRPr lang="fr-FR" sz="1100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4BF4D47A-B0B6-BAB7-36E6-F7E4134C7CA5}"/>
              </a:ext>
            </a:extLst>
          </p:cNvPr>
          <p:cNvSpPr txBox="1"/>
          <p:nvPr/>
        </p:nvSpPr>
        <p:spPr>
          <a:xfrm>
            <a:off x="8215606" y="1971675"/>
            <a:ext cx="3743325" cy="323165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2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#nav_burger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#menuToggle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#menu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#submenu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 </a:t>
            </a:r>
            <a:r>
              <a:rPr lang="fr-F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fr-F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-style-type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 </a:t>
            </a:r>
            <a:r>
              <a:rPr lang="fr-F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20px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 </a:t>
            </a:r>
            <a:r>
              <a:rPr lang="fr-F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50px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  }  </a:t>
            </a:r>
          </a:p>
          <a:p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  </a:t>
            </a:r>
            <a:r>
              <a:rPr lang="fr-FR" sz="12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#nav_burger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#menuToggle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#menu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#submenu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 </a:t>
            </a:r>
            <a:r>
              <a:rPr lang="fr-F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line-</a:t>
            </a:r>
            <a:r>
              <a:rPr lang="fr-F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50px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</a:t>
            </a:r>
            <a:endParaRPr lang="fr-F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   * et on le fait glisser vers la droite.</a:t>
            </a:r>
            <a:endParaRPr lang="fr-F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   */</a:t>
            </a:r>
            <a:endParaRPr lang="fr-F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  </a:t>
            </a:r>
            <a:r>
              <a:rPr lang="fr-FR" sz="12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#menuToggle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input:checked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~ </a:t>
            </a:r>
            <a:r>
              <a:rPr lang="fr-FR" sz="12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 </a:t>
            </a:r>
            <a:r>
              <a:rPr lang="fr-F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transform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  }</a:t>
            </a:r>
          </a:p>
          <a:p>
            <a:endParaRPr lang="fr-FR" sz="1200" dirty="0"/>
          </a:p>
        </p:txBody>
      </p: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996CA4D0-75F2-D5E5-CA0B-50122AD7195A}"/>
              </a:ext>
            </a:extLst>
          </p:cNvPr>
          <p:cNvCxnSpPr>
            <a:cxnSpLocks/>
          </p:cNvCxnSpPr>
          <p:nvPr/>
        </p:nvCxnSpPr>
        <p:spPr>
          <a:xfrm flipV="1">
            <a:off x="2209800" y="1238250"/>
            <a:ext cx="2933700" cy="11049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A9AFDA37-9105-3801-E1B3-0C9657F81D06}"/>
              </a:ext>
            </a:extLst>
          </p:cNvPr>
          <p:cNvSpPr/>
          <p:nvPr/>
        </p:nvSpPr>
        <p:spPr>
          <a:xfrm>
            <a:off x="3936095" y="552450"/>
            <a:ext cx="3074305" cy="63055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FCFE3455-48AE-1FF3-7FDE-9E44ABD8FF04}"/>
              </a:ext>
            </a:extLst>
          </p:cNvPr>
          <p:cNvSpPr txBox="1"/>
          <p:nvPr/>
        </p:nvSpPr>
        <p:spPr>
          <a:xfrm>
            <a:off x="8267700" y="387549"/>
            <a:ext cx="36391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>
                <a:solidFill>
                  <a:schemeClr val="bg1"/>
                </a:solidFill>
              </a:rPr>
              <a:t>L’AFFICHAGE DU MENU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498A515-23E0-0EDE-6A72-F4A1230CCE26}"/>
              </a:ext>
            </a:extLst>
          </p:cNvPr>
          <p:cNvSpPr/>
          <p:nvPr/>
        </p:nvSpPr>
        <p:spPr>
          <a:xfrm>
            <a:off x="5895974" y="2343150"/>
            <a:ext cx="952501" cy="981075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noFill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3595EAA-4C6A-6EF9-0DB2-8860BD3110ED}"/>
              </a:ext>
            </a:extLst>
          </p:cNvPr>
          <p:cNvSpPr/>
          <p:nvPr/>
        </p:nvSpPr>
        <p:spPr>
          <a:xfrm>
            <a:off x="4038600" y="1857375"/>
            <a:ext cx="1664604" cy="2105025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9" name="Connecteur droit avec flèche 18">
            <a:extLst>
              <a:ext uri="{FF2B5EF4-FFF2-40B4-BE49-F238E27FC236}">
                <a16:creationId xmlns:a16="http://schemas.microsoft.com/office/drawing/2014/main" id="{7AEE2340-DF1F-DA74-E92C-D8801C52952E}"/>
              </a:ext>
            </a:extLst>
          </p:cNvPr>
          <p:cNvCxnSpPr>
            <a:cxnSpLocks/>
          </p:cNvCxnSpPr>
          <p:nvPr/>
        </p:nvCxnSpPr>
        <p:spPr>
          <a:xfrm flipV="1">
            <a:off x="1802075" y="2833687"/>
            <a:ext cx="2570420" cy="1394371"/>
          </a:xfrm>
          <a:prstGeom prst="straightConnector1">
            <a:avLst/>
          </a:prstGeom>
          <a:ln w="38100">
            <a:solidFill>
              <a:srgbClr val="00B0F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96A222DC-F40D-C351-91A6-DFA6136F9C2B}"/>
              </a:ext>
            </a:extLst>
          </p:cNvPr>
          <p:cNvCxnSpPr>
            <a:cxnSpLocks/>
          </p:cNvCxnSpPr>
          <p:nvPr/>
        </p:nvCxnSpPr>
        <p:spPr>
          <a:xfrm flipV="1">
            <a:off x="1802075" y="2833687"/>
            <a:ext cx="4164202" cy="2400003"/>
          </a:xfrm>
          <a:prstGeom prst="straightConnector1">
            <a:avLst/>
          </a:prstGeom>
          <a:ln w="38100">
            <a:solidFill>
              <a:srgbClr val="FFFF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avec flèche 21">
            <a:extLst>
              <a:ext uri="{FF2B5EF4-FFF2-40B4-BE49-F238E27FC236}">
                <a16:creationId xmlns:a16="http://schemas.microsoft.com/office/drawing/2014/main" id="{1D446A9B-C4CA-9A82-8ED0-77BECD988D26}"/>
              </a:ext>
            </a:extLst>
          </p:cNvPr>
          <p:cNvCxnSpPr>
            <a:cxnSpLocks/>
          </p:cNvCxnSpPr>
          <p:nvPr/>
        </p:nvCxnSpPr>
        <p:spPr>
          <a:xfrm flipH="1">
            <a:off x="6524625" y="2833687"/>
            <a:ext cx="2019300" cy="0"/>
          </a:xfrm>
          <a:prstGeom prst="straightConnector1">
            <a:avLst/>
          </a:prstGeom>
          <a:ln w="38100">
            <a:solidFill>
              <a:srgbClr val="FFFF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Image 1">
            <a:extLst>
              <a:ext uri="{FF2B5EF4-FFF2-40B4-BE49-F238E27FC236}">
                <a16:creationId xmlns:a16="http://schemas.microsoft.com/office/drawing/2014/main" id="{C4CC6B1C-64ED-C859-72E8-01704C69B5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5854" y="5832168"/>
            <a:ext cx="1983276" cy="1025832"/>
          </a:xfrm>
          <a:prstGeom prst="rect">
            <a:avLst/>
          </a:prstGeom>
        </p:spPr>
      </p:pic>
      <p:pic>
        <p:nvPicPr>
          <p:cNvPr id="6" name="Image 5" descr="Une image contenant texte, équipement électronique, capture d’écran&#10;&#10;Description générée automatiquement">
            <a:extLst>
              <a:ext uri="{FF2B5EF4-FFF2-40B4-BE49-F238E27FC236}">
                <a16:creationId xmlns:a16="http://schemas.microsoft.com/office/drawing/2014/main" id="{0B67D27E-3119-B5E4-25EB-2CD352D614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0005" y="5835942"/>
            <a:ext cx="2461995" cy="1025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400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661B8448-AD0D-C4D6-0025-E92663AFE401}"/>
              </a:ext>
            </a:extLst>
          </p:cNvPr>
          <p:cNvSpPr txBox="1"/>
          <p:nvPr/>
        </p:nvSpPr>
        <p:spPr>
          <a:xfrm>
            <a:off x="0" y="449582"/>
            <a:ext cx="11913326" cy="304698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fr-F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F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section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FR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footer</a:t>
            </a:r>
            <a:r>
              <a:rPr lang="fr-F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F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F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 </a:t>
            </a:r>
            <a:r>
              <a:rPr lang="fr-F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F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"widget"</a:t>
            </a:r>
            <a:r>
              <a:rPr lang="fr-F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F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fr-F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FR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iframe</a:t>
            </a:r>
            <a:r>
              <a:rPr lang="fr-F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fr-F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"https://calendar.google.com/</a:t>
            </a:r>
            <a:r>
              <a:rPr lang="fr-FR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calendar</a:t>
            </a:r>
            <a:r>
              <a:rPr lang="fr-F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fr-FR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embed?src</a:t>
            </a:r>
            <a:r>
              <a:rPr lang="fr-F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=albeefrps4%40gmail.com&amp;ctz=Europe%2FParis"</a:t>
            </a:r>
            <a:endParaRPr lang="fr-F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fr-F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"border: 0"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"400"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"300"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frameborder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"0"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scrolling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"no"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FR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calendar</a:t>
            </a:r>
            <a:r>
              <a:rPr lang="fr-F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F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fr-FR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iframe</a:t>
            </a:r>
            <a:r>
              <a:rPr lang="fr-F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F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fr-F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FR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iframe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FR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widget_autocomplete_preview</a:t>
            </a:r>
            <a:r>
              <a:rPr lang="fr-F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"150"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"300"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frameborder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"0"</a:t>
            </a:r>
            <a:endParaRPr lang="fr-F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fr-F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"https://meteofrance.com/widget/</a:t>
            </a:r>
            <a:r>
              <a:rPr lang="fr-FR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prevision</a:t>
            </a:r>
            <a:r>
              <a:rPr lang="fr-F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/625100"</a:t>
            </a:r>
            <a:r>
              <a:rPr lang="fr-F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FR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iframe</a:t>
            </a:r>
            <a:r>
              <a:rPr lang="fr-F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F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fr-F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F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fr-F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F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</a:t>
            </a:r>
          </a:p>
          <a:p>
            <a:endParaRPr lang="fr-FR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endParaRPr lang="fr-F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fr-F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</a:t>
            </a:r>
            <a:r>
              <a:rPr lang="fr-F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F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"copyright"</a:t>
            </a:r>
            <a:r>
              <a:rPr lang="fr-F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F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fr-F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FR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"../</a:t>
            </a:r>
            <a:r>
              <a:rPr lang="fr-FR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fr-F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/Liévin_logo.png"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fr-F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F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fr-F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F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fr-F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Développé par </a:t>
            </a:r>
            <a:r>
              <a:rPr lang="fr-F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Liév’intox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©Copyright 2023 - </a:t>
            </a:r>
            <a:r>
              <a:rPr lang="fr-F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F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"../html/mentions.html"</a:t>
            </a:r>
            <a:r>
              <a:rPr lang="fr-F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Mentions légales</a:t>
            </a:r>
            <a:r>
              <a:rPr lang="fr-F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F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fr-F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fr-F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fr-F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F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F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fr-F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F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F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F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section</a:t>
            </a:r>
            <a:r>
              <a:rPr lang="fr-F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F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0099AA26-3C14-99C0-2588-B2120F492A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3503" y="0"/>
            <a:ext cx="1618497" cy="899165"/>
          </a:xfrm>
          <a:prstGeom prst="rect">
            <a:avLst/>
          </a:prstGeom>
          <a:effectLst>
            <a:innerShdw blurRad="228600" dist="203200" dir="10800000">
              <a:prstClr val="black"/>
            </a:innerShdw>
            <a:softEdge rad="38100"/>
          </a:effectLst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81C72CFB-D77B-3CF6-2D9D-5DC5EF7AE56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40"/>
          <a:stretch/>
        </p:blipFill>
        <p:spPr>
          <a:xfrm>
            <a:off x="0" y="3486863"/>
            <a:ext cx="12192000" cy="3371137"/>
          </a:xfrm>
          <a:prstGeom prst="rect">
            <a:avLst/>
          </a:prstGeom>
        </p:spPr>
      </p:pic>
      <p:sp>
        <p:nvSpPr>
          <p:cNvPr id="3" name="Rectangle 8">
            <a:extLst>
              <a:ext uri="{FF2B5EF4-FFF2-40B4-BE49-F238E27FC236}">
                <a16:creationId xmlns:a16="http://schemas.microsoft.com/office/drawing/2014/main" id="{04A3E949-09DD-09E0-E58F-515BDFDCD0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3925" y="1379943"/>
            <a:ext cx="3648075" cy="1400796"/>
          </a:xfrm>
          <a:prstGeom prst="rect">
            <a:avLst/>
          </a:prstGeom>
          <a:gradFill>
            <a:gsLst>
              <a:gs pos="0">
                <a:srgbClr val="01023B"/>
              </a:gs>
              <a:gs pos="100000">
                <a:srgbClr val="A53F52"/>
              </a:gs>
            </a:gsLst>
            <a:path path="circle">
              <a:fillToRect l="100000" t="100000"/>
            </a:path>
          </a:gra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r>
              <a:rPr lang="fr-FR" sz="3200" dirty="0">
                <a:solidFill>
                  <a:schemeClr val="bg1"/>
                </a:solidFill>
              </a:rPr>
              <a:t>Le </a:t>
            </a:r>
            <a:r>
              <a:rPr lang="fr-FR" sz="3200" dirty="0" err="1">
                <a:solidFill>
                  <a:schemeClr val="bg1"/>
                </a:solidFill>
              </a:rPr>
              <a:t>footer</a:t>
            </a:r>
            <a:br>
              <a:rPr lang="fr-FR" sz="3200" dirty="0">
                <a:solidFill>
                  <a:schemeClr val="bg1"/>
                </a:solidFill>
              </a:rPr>
            </a:br>
            <a:r>
              <a:rPr lang="fr-FR" sz="3200" dirty="0">
                <a:solidFill>
                  <a:schemeClr val="bg1"/>
                </a:solidFill>
              </a:rPr>
              <a:t>ou pied de page</a:t>
            </a:r>
          </a:p>
        </p:txBody>
      </p:sp>
    </p:spTree>
    <p:extLst>
      <p:ext uri="{BB962C8B-B14F-4D97-AF65-F5344CB8AC3E}">
        <p14:creationId xmlns:p14="http://schemas.microsoft.com/office/powerpoint/2010/main" val="20705207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661B8448-AD0D-C4D6-0025-E92663AFE401}"/>
              </a:ext>
            </a:extLst>
          </p:cNvPr>
          <p:cNvSpPr txBox="1"/>
          <p:nvPr/>
        </p:nvSpPr>
        <p:spPr>
          <a:xfrm>
            <a:off x="844329" y="115145"/>
            <a:ext cx="5209674" cy="584775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fr-FR" sz="11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fr-FR" sz="11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section.footer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</a:t>
            </a:r>
            <a:r>
              <a:rPr lang="fr-F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#005f9e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1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section.footer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1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div.widget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35%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40px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1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section.footer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1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div.widget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1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#calendar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60%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300px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fr-F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-right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10px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1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section.footer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1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div.widget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1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#widget_autocomplete_preview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35%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300px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1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section.footer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1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div.copyright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</a:t>
            </a:r>
            <a:r>
              <a:rPr lang="fr-F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white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1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section.footer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1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div.copyright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1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10px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135px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fr-F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-top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10px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1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section.footer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1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div.copyright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1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text-align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#005f9e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padding-bottom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10px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1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#footer_contact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fr-F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-top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750px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endParaRPr lang="fr-FR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" name="Rectangle 8">
            <a:extLst>
              <a:ext uri="{FF2B5EF4-FFF2-40B4-BE49-F238E27FC236}">
                <a16:creationId xmlns:a16="http://schemas.microsoft.com/office/drawing/2014/main" id="{04A3E949-09DD-09E0-E58F-515BDFDCD0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8491" y="3794915"/>
            <a:ext cx="3897746" cy="1490663"/>
          </a:xfrm>
          <a:prstGeom prst="rect">
            <a:avLst/>
          </a:prstGeom>
          <a:gradFill>
            <a:gsLst>
              <a:gs pos="0">
                <a:srgbClr val="01023B"/>
              </a:gs>
              <a:gs pos="100000">
                <a:srgbClr val="A53F52"/>
              </a:gs>
            </a:gsLst>
            <a:path path="circle">
              <a:fillToRect l="100000" t="100000"/>
            </a:path>
          </a:gra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r>
              <a:rPr lang="fr-FR" sz="3200" dirty="0">
                <a:solidFill>
                  <a:schemeClr val="bg1"/>
                </a:solidFill>
              </a:rPr>
              <a:t>Le </a:t>
            </a:r>
            <a:r>
              <a:rPr lang="fr-FR" sz="3200" dirty="0" err="1">
                <a:solidFill>
                  <a:schemeClr val="bg1"/>
                </a:solidFill>
              </a:rPr>
              <a:t>footer</a:t>
            </a:r>
            <a:br>
              <a:rPr lang="fr-FR" sz="3200" dirty="0">
                <a:solidFill>
                  <a:schemeClr val="bg1"/>
                </a:solidFill>
              </a:rPr>
            </a:br>
            <a:r>
              <a:rPr lang="fr-FR" sz="3200" dirty="0">
                <a:solidFill>
                  <a:schemeClr val="bg1"/>
                </a:solidFill>
              </a:rPr>
              <a:t>ou pied de page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1AD1AFC2-B7BF-228E-8C1F-47E6BC76FD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851" y="1588804"/>
            <a:ext cx="3445707" cy="1904845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5DA936C4-B1B8-2BED-CE39-B45C50D9540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419"/>
          <a:stretch/>
        </p:blipFill>
        <p:spPr>
          <a:xfrm>
            <a:off x="0" y="5912681"/>
            <a:ext cx="12192000" cy="945319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2D1743FD-5102-C440-BB27-C606BEA4CA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8558" y="1"/>
            <a:ext cx="2077595" cy="1074618"/>
          </a:xfrm>
          <a:prstGeom prst="rect">
            <a:avLst/>
          </a:prstGeom>
          <a:effectLst>
            <a:innerShdw blurRad="228600" dist="203200" dir="10800000">
              <a:prstClr val="black"/>
            </a:innerShdw>
            <a:softEdge rad="38100"/>
          </a:effectLst>
        </p:spPr>
      </p:pic>
    </p:spTree>
    <p:extLst>
      <p:ext uri="{BB962C8B-B14F-4D97-AF65-F5344CB8AC3E}">
        <p14:creationId xmlns:p14="http://schemas.microsoft.com/office/powerpoint/2010/main" val="10354244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661B8448-AD0D-C4D6-0025-E92663AFE401}"/>
              </a:ext>
            </a:extLst>
          </p:cNvPr>
          <p:cNvSpPr txBox="1"/>
          <p:nvPr/>
        </p:nvSpPr>
        <p:spPr>
          <a:xfrm>
            <a:off x="0" y="163860"/>
            <a:ext cx="4012356" cy="66941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fr-FR" sz="13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fr-FR" sz="13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section.footer</a:t>
            </a:r>
            <a:r>
              <a:rPr lang="fr-FR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3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div.footer</a:t>
            </a:r>
            <a:r>
              <a:rPr lang="fr-FR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fr-FR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fr-FR" sz="13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fr-FR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3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400px</a:t>
            </a:r>
            <a:r>
              <a:rPr lang="fr-FR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fr-FR" sz="13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fr-FR" sz="13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-top</a:t>
            </a:r>
            <a:r>
              <a:rPr lang="fr-FR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3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30px</a:t>
            </a:r>
            <a:r>
              <a:rPr lang="fr-FR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fr-FR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3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section.footer</a:t>
            </a:r>
            <a:r>
              <a:rPr lang="fr-FR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3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div.footer</a:t>
            </a:r>
            <a:r>
              <a:rPr lang="fr-FR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3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div.widget</a:t>
            </a:r>
            <a:r>
              <a:rPr lang="fr-FR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fr-FR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fr-FR" sz="13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fr-FR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3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400px</a:t>
            </a:r>
            <a:r>
              <a:rPr lang="fr-FR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fr-FR" sz="13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fr-FR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3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fr-FR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fr-FR" sz="13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margin-bottom</a:t>
            </a:r>
            <a:r>
              <a:rPr lang="fr-FR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3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30px</a:t>
            </a:r>
            <a:r>
              <a:rPr lang="fr-FR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fr-FR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3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section.footer</a:t>
            </a:r>
            <a:r>
              <a:rPr lang="fr-FR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3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div.footer</a:t>
            </a:r>
            <a:r>
              <a:rPr lang="fr-FR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3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div.widget</a:t>
            </a:r>
            <a:r>
              <a:rPr lang="fr-FR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fr-FR" sz="13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iframe#calendar</a:t>
            </a:r>
            <a:r>
              <a:rPr lang="fr-FR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fr-FR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fr-FR" sz="13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fr-FR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300" dirty="0">
                <a:solidFill>
                  <a:srgbClr val="B5CEA8"/>
                </a:solidFill>
                <a:latin typeface="Consolas" panose="020B0609020204030204" pitchFamily="49" charset="0"/>
              </a:rPr>
              <a:t>100%</a:t>
            </a:r>
            <a:r>
              <a:rPr lang="fr-FR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fr-FR" sz="13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margin-bottom</a:t>
            </a:r>
            <a:r>
              <a:rPr lang="fr-FR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3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10px</a:t>
            </a:r>
            <a:r>
              <a:rPr lang="fr-FR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fr-FR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3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section.footer</a:t>
            </a:r>
            <a:r>
              <a:rPr lang="fr-FR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3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div.footer</a:t>
            </a:r>
            <a:r>
              <a:rPr lang="fr-FR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3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div.widget</a:t>
            </a:r>
            <a:r>
              <a:rPr lang="fr-FR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3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iframe#widget_autocomplete_preview</a:t>
            </a:r>
            <a:r>
              <a:rPr lang="fr-FR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fr-FR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fr-FR" sz="13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fr-FR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300" dirty="0">
                <a:solidFill>
                  <a:srgbClr val="B5CEA8"/>
                </a:solidFill>
                <a:latin typeface="Consolas" panose="020B0609020204030204" pitchFamily="49" charset="0"/>
              </a:rPr>
              <a:t>100%</a:t>
            </a:r>
            <a:r>
              <a:rPr lang="fr-FR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fr-FR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3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section.footer</a:t>
            </a:r>
            <a:r>
              <a:rPr lang="fr-FR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3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div.copyright</a:t>
            </a:r>
            <a:r>
              <a:rPr lang="fr-FR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fr-FR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fr-FR" sz="13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</a:t>
            </a:r>
            <a:r>
              <a:rPr lang="fr-FR" sz="13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fr-FR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3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white</a:t>
            </a:r>
            <a:r>
              <a:rPr lang="fr-FR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fr-FR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3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section.footer</a:t>
            </a:r>
            <a:r>
              <a:rPr lang="fr-FR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3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div.copyright</a:t>
            </a:r>
            <a:r>
              <a:rPr lang="fr-FR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3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fr-FR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fr-FR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fr-FR" sz="13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fr-FR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3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10px</a:t>
            </a:r>
            <a:r>
              <a:rPr lang="fr-FR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3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fr-FR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fr-FR" sz="13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fr-FR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3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100px</a:t>
            </a:r>
            <a:r>
              <a:rPr lang="fr-FR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fr-FR" sz="13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fr-FR" sz="13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-top</a:t>
            </a:r>
            <a:r>
              <a:rPr lang="fr-FR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3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10px</a:t>
            </a:r>
            <a:r>
              <a:rPr lang="fr-FR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fr-FR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3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section.footer</a:t>
            </a:r>
            <a:r>
              <a:rPr lang="fr-FR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3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div.copyright</a:t>
            </a:r>
            <a:r>
              <a:rPr lang="fr-FR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3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fr-FR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fr-FR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fr-FR" sz="13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fr-FR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3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18px</a:t>
            </a:r>
            <a:r>
              <a:rPr lang="fr-FR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fr-FR" sz="13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text-align</a:t>
            </a:r>
            <a:r>
              <a:rPr lang="fr-FR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3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fr-FR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fr-FR" sz="13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fr-FR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3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#005f9e</a:t>
            </a:r>
            <a:r>
              <a:rPr lang="fr-FR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fr-FR" sz="13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padding-bottom</a:t>
            </a:r>
            <a:r>
              <a:rPr lang="fr-FR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3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10px</a:t>
            </a:r>
            <a:r>
              <a:rPr lang="fr-FR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 </a:t>
            </a:r>
          </a:p>
        </p:txBody>
      </p:sp>
      <p:sp>
        <p:nvSpPr>
          <p:cNvPr id="3" name="Rectangle 8">
            <a:extLst>
              <a:ext uri="{FF2B5EF4-FFF2-40B4-BE49-F238E27FC236}">
                <a16:creationId xmlns:a16="http://schemas.microsoft.com/office/drawing/2014/main" id="{04A3E949-09DD-09E0-E58F-515BDFDCD0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4254" y="2874715"/>
            <a:ext cx="3897746" cy="1490663"/>
          </a:xfrm>
          <a:prstGeom prst="rect">
            <a:avLst/>
          </a:prstGeom>
          <a:gradFill>
            <a:gsLst>
              <a:gs pos="0">
                <a:srgbClr val="01023B"/>
              </a:gs>
              <a:gs pos="100000">
                <a:srgbClr val="A53F52"/>
              </a:gs>
            </a:gsLst>
            <a:path path="circle">
              <a:fillToRect l="100000" t="100000"/>
            </a:path>
          </a:gra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r>
              <a:rPr lang="fr-FR" sz="2800" dirty="0">
                <a:solidFill>
                  <a:schemeClr val="bg1"/>
                </a:solidFill>
              </a:rPr>
              <a:t>Le </a:t>
            </a:r>
            <a:r>
              <a:rPr lang="fr-FR" sz="2800" dirty="0" err="1">
                <a:solidFill>
                  <a:schemeClr val="bg1"/>
                </a:solidFill>
              </a:rPr>
              <a:t>footer</a:t>
            </a:r>
            <a:br>
              <a:rPr lang="fr-FR" sz="2800" dirty="0">
                <a:solidFill>
                  <a:schemeClr val="bg1"/>
                </a:solidFill>
              </a:rPr>
            </a:br>
            <a:r>
              <a:rPr lang="fr-FR" sz="2800" dirty="0">
                <a:solidFill>
                  <a:schemeClr val="bg1"/>
                </a:solidFill>
              </a:rPr>
              <a:t>ou pied de page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B6B6C524-498A-BDC4-3709-831B696A00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1937" y="-1903"/>
            <a:ext cx="2119259" cy="1096168"/>
          </a:xfrm>
          <a:prstGeom prst="rect">
            <a:avLst/>
          </a:prstGeom>
        </p:spPr>
      </p:pic>
      <p:pic>
        <p:nvPicPr>
          <p:cNvPr id="6" name="Image 5" descr="Une image contenant texte, équipement électronique, capture d’écran&#10;&#10;Description générée automatiquement">
            <a:extLst>
              <a:ext uri="{FF2B5EF4-FFF2-40B4-BE49-F238E27FC236}">
                <a16:creationId xmlns:a16="http://schemas.microsoft.com/office/drawing/2014/main" id="{B56DB457-F13C-72D9-E49D-94B405B83C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1196" y="0"/>
            <a:ext cx="2630804" cy="1096169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B19C1C69-699F-6061-0A8D-A588FF6C81C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4"/>
          <a:stretch/>
        </p:blipFill>
        <p:spPr>
          <a:xfrm>
            <a:off x="4012356" y="-1903"/>
            <a:ext cx="3429581" cy="6859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3492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7">
            <a:extLst>
              <a:ext uri="{FF2B5EF4-FFF2-40B4-BE49-F238E27FC236}">
                <a16:creationId xmlns:a16="http://schemas.microsoft.com/office/drawing/2014/main" id="{44EFB831-F23A-C618-56D2-57F5FD570A8A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fr-FR"/>
              <a:t>INTRODUCTION</a:t>
            </a:r>
          </a:p>
        </p:txBody>
      </p:sp>
      <p:sp>
        <p:nvSpPr>
          <p:cNvPr id="3" name="Espace réservé du texte 9">
            <a:extLst>
              <a:ext uri="{FF2B5EF4-FFF2-40B4-BE49-F238E27FC236}">
                <a16:creationId xmlns:a16="http://schemas.microsoft.com/office/drawing/2014/main" id="{35F0B34E-26AF-41BF-189E-71870044C03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225536" y="1546140"/>
            <a:ext cx="3017520" cy="464871"/>
          </a:xfrm>
          <a:gradFill>
            <a:gsLst>
              <a:gs pos="0">
                <a:srgbClr val="01023B"/>
              </a:gs>
              <a:gs pos="100000">
                <a:srgbClr val="A53F52"/>
              </a:gs>
            </a:gsLst>
            <a:path path="circle">
              <a:fillToRect l="100000" t="100000"/>
            </a:path>
          </a:gradFill>
        </p:spPr>
        <p:txBody>
          <a:bodyPr anchor="ctr" anchorCtr="1"/>
          <a:lstStyle/>
          <a:p>
            <a:pPr marL="0" lv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800" spc="300">
                <a:solidFill>
                  <a:srgbClr val="FFFFFF"/>
                </a:solidFill>
              </a:rPr>
              <a:t>LE CLIENT</a:t>
            </a:r>
          </a:p>
        </p:txBody>
      </p:sp>
      <p:sp>
        <p:nvSpPr>
          <p:cNvPr id="4" name="Espace réservé du contenu 8">
            <a:extLst>
              <a:ext uri="{FF2B5EF4-FFF2-40B4-BE49-F238E27FC236}">
                <a16:creationId xmlns:a16="http://schemas.microsoft.com/office/drawing/2014/main" id="{34F2FAC8-383A-9A76-3A41-D92D75B5B92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096003" y="2362199"/>
            <a:ext cx="5897212" cy="3667126"/>
          </a:xfrm>
        </p:spPr>
        <p:txBody>
          <a:bodyPr>
            <a:normAutofit/>
          </a:bodyPr>
          <a:lstStyle/>
          <a:p>
            <a:pPr lvl="0">
              <a:lnSpc>
                <a:spcPct val="130000"/>
              </a:lnSpc>
              <a:spcBef>
                <a:spcPts val="600"/>
              </a:spcBef>
            </a:pPr>
            <a:r>
              <a:rPr lang="fr-FR" sz="1800" dirty="0">
                <a:latin typeface="+mn-lt"/>
              </a:rPr>
              <a:t>Nom de la société : </a:t>
            </a:r>
            <a:r>
              <a:rPr lang="fr-FR" sz="1800" dirty="0" err="1">
                <a:latin typeface="+mn-lt"/>
              </a:rPr>
              <a:t>Liév’intox</a:t>
            </a:r>
            <a:endParaRPr lang="fr-FR" dirty="0">
              <a:latin typeface="+mn-lt"/>
            </a:endParaRPr>
          </a:p>
          <a:p>
            <a:pPr lvl="0">
              <a:lnSpc>
                <a:spcPct val="130000"/>
              </a:lnSpc>
              <a:spcBef>
                <a:spcPts val="600"/>
              </a:spcBef>
            </a:pPr>
            <a:r>
              <a:rPr lang="fr-FR" sz="1800" dirty="0">
                <a:latin typeface="+mn-lt"/>
              </a:rPr>
              <a:t>Nom du contact : Antoine VERRIN</a:t>
            </a:r>
            <a:endParaRPr lang="fr-FR" dirty="0">
              <a:latin typeface="+mn-lt"/>
            </a:endParaRPr>
          </a:p>
          <a:p>
            <a:pPr lvl="0">
              <a:lnSpc>
                <a:spcPct val="130000"/>
              </a:lnSpc>
              <a:spcBef>
                <a:spcPts val="600"/>
              </a:spcBef>
            </a:pPr>
            <a:r>
              <a:rPr lang="fr-FR" sz="1800" dirty="0">
                <a:latin typeface="+mn-lt"/>
              </a:rPr>
              <a:t>C’est un journal parodique de la ville de Liévin qui propose de faux articles humoristiques. Connu localement grâce à sa version papier.</a:t>
            </a:r>
          </a:p>
          <a:p>
            <a:pPr lvl="0">
              <a:lnSpc>
                <a:spcPct val="130000"/>
              </a:lnSpc>
              <a:spcBef>
                <a:spcPts val="600"/>
              </a:spcBef>
            </a:pPr>
            <a:r>
              <a:rPr lang="fr-FR" sz="1800" dirty="0">
                <a:latin typeface="+mn-lt"/>
              </a:rPr>
              <a:t>L'objectif est de se moderniser ainsi que de toucher un public plus large.</a:t>
            </a:r>
            <a:br>
              <a:rPr lang="fr-FR" dirty="0">
                <a:latin typeface="+mn-lt"/>
              </a:rPr>
            </a:br>
            <a:endParaRPr lang="fr-FR" dirty="0">
              <a:latin typeface="+mn-lt"/>
            </a:endParaRPr>
          </a:p>
        </p:txBody>
      </p:sp>
      <p:sp>
        <p:nvSpPr>
          <p:cNvPr id="5" name="Espace réservé du numéro de diapositive 3">
            <a:extLst>
              <a:ext uri="{FF2B5EF4-FFF2-40B4-BE49-F238E27FC236}">
                <a16:creationId xmlns:a16="http://schemas.microsoft.com/office/drawing/2014/main" id="{C4691A63-B81B-302D-4A7F-F53756D57479}"/>
              </a:ext>
            </a:extLst>
          </p:cNvPr>
          <p:cNvSpPr txBox="1"/>
          <p:nvPr/>
        </p:nvSpPr>
        <p:spPr>
          <a:xfrm>
            <a:off x="11549265" y="6468301"/>
            <a:ext cx="443950" cy="36512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C9D70F89-39C0-42C7-9B2F-4457D7BB1855}" type="slidenum">
              <a:t>3</a:t>
            </a:fld>
            <a:endParaRPr lang="fr-FR" sz="1200" b="0" i="0" u="none" strike="noStrike" kern="1200" cap="none" spc="0" baseline="0">
              <a:solidFill>
                <a:srgbClr val="898989"/>
              </a:solidFill>
              <a:uFillTx/>
              <a:latin typeface="Calibri"/>
            </a:endParaRPr>
          </a:p>
        </p:txBody>
      </p:sp>
      <p:pic>
        <p:nvPicPr>
          <p:cNvPr id="7" name="Image 6" descr="Une image contenant texte, tableau noir&#10;&#10;Description générée automatiquement">
            <a:extLst>
              <a:ext uri="{FF2B5EF4-FFF2-40B4-BE49-F238E27FC236}">
                <a16:creationId xmlns:a16="http://schemas.microsoft.com/office/drawing/2014/main" id="{52568FA2-922D-1550-A082-1FE001A624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91" y="680027"/>
            <a:ext cx="5497945" cy="5497945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6FEE85A9-5719-E322-A4BE-3AA994356A1A}"/>
              </a:ext>
            </a:extLst>
          </p:cNvPr>
          <p:cNvSpPr txBox="1"/>
          <p:nvPr/>
        </p:nvSpPr>
        <p:spPr>
          <a:xfrm>
            <a:off x="6225536" y="5436463"/>
            <a:ext cx="4459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hlinkClick r:id="rId4"/>
              </a:rPr>
              <a:t>www.liévintox.fr</a:t>
            </a:r>
            <a:r>
              <a:rPr lang="fr-FR" dirty="0"/>
              <a:t> 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8">
            <a:extLst>
              <a:ext uri="{FF2B5EF4-FFF2-40B4-BE49-F238E27FC236}">
                <a16:creationId xmlns:a16="http://schemas.microsoft.com/office/drawing/2014/main" id="{1055D3AE-CA05-63E6-D4A0-8C8480E08067}"/>
              </a:ext>
            </a:extLst>
          </p:cNvPr>
          <p:cNvSpPr/>
          <p:nvPr/>
        </p:nvSpPr>
        <p:spPr>
          <a:xfrm>
            <a:off x="257074" y="337531"/>
            <a:ext cx="11472183" cy="557784"/>
          </a:xfrm>
          <a:prstGeom prst="rect">
            <a:avLst/>
          </a:prstGeom>
          <a:gradFill>
            <a:gsLst>
              <a:gs pos="0">
                <a:srgbClr val="01023B"/>
              </a:gs>
              <a:gs pos="100000">
                <a:srgbClr val="A53F52"/>
              </a:gs>
            </a:gsLst>
            <a:path path="circle">
              <a:fillToRect l="100000" t="100000"/>
            </a:path>
          </a:gra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229B679-E7FE-BE7F-D0A4-2C4AEB2663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507" y="204468"/>
            <a:ext cx="4929985" cy="823910"/>
          </a:xfrm>
        </p:spPr>
        <p:txBody>
          <a:bodyPr/>
          <a:lstStyle/>
          <a:p>
            <a:r>
              <a:rPr lang="fr-FR" dirty="0">
                <a:solidFill>
                  <a:schemeClr val="bg1"/>
                </a:solidFill>
              </a:rPr>
              <a:t>Le carrousel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803594C9-9136-7AC1-E9DE-C4F7F56706D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34739"/>
          <a:stretch/>
        </p:blipFill>
        <p:spPr>
          <a:xfrm>
            <a:off x="257075" y="980002"/>
            <a:ext cx="5295417" cy="3152488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52C22733-4555-272A-31DC-247D06B3C954}"/>
              </a:ext>
            </a:extLst>
          </p:cNvPr>
          <p:cNvSpPr txBox="1"/>
          <p:nvPr/>
        </p:nvSpPr>
        <p:spPr>
          <a:xfrm>
            <a:off x="257075" y="4386509"/>
            <a:ext cx="5367745" cy="206210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fr-F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F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FR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carousel</a:t>
            </a:r>
            <a:r>
              <a:rPr lang="fr-F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F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F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F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"../</a:t>
            </a:r>
            <a:r>
              <a:rPr lang="fr-FR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fr-F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fr-FR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logo.webp</a:t>
            </a:r>
            <a:r>
              <a:rPr lang="fr-F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"logo"</a:t>
            </a:r>
            <a:r>
              <a:rPr lang="fr-F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F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F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FR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carousel-img</a:t>
            </a:r>
            <a:r>
              <a:rPr lang="fr-F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slider1"</a:t>
            </a:r>
            <a:r>
              <a:rPr lang="fr-F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F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F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fr-F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F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F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FR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carousel-img</a:t>
            </a:r>
            <a:r>
              <a:rPr lang="fr-F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slider2"</a:t>
            </a:r>
            <a:r>
              <a:rPr lang="fr-F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F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F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fr-F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F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F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fr-F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F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A5DE2787-1CE6-D08A-FF43-AB6D2FAEB8F3}"/>
              </a:ext>
            </a:extLst>
          </p:cNvPr>
          <p:cNvSpPr txBox="1"/>
          <p:nvPr/>
        </p:nvSpPr>
        <p:spPr>
          <a:xfrm>
            <a:off x="5624820" y="1004838"/>
            <a:ext cx="5989785" cy="132343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fr-FR" sz="2000" dirty="0">
                <a:solidFill>
                  <a:schemeClr val="bg1"/>
                </a:solidFill>
              </a:rPr>
              <a:t>Nous avons créé une « div » Carrousel avec notre logo et seulement 2 photos, mais nous avons décidé de l’inclure sur toutes nos pages, il a donc été ajouté comme le </a:t>
            </a:r>
            <a:r>
              <a:rPr lang="fr-FR" sz="2000" dirty="0" err="1">
                <a:solidFill>
                  <a:schemeClr val="bg1"/>
                </a:solidFill>
              </a:rPr>
              <a:t>head</a:t>
            </a:r>
            <a:r>
              <a:rPr lang="fr-FR" sz="2000" dirty="0">
                <a:solidFill>
                  <a:schemeClr val="bg1"/>
                </a:solidFill>
              </a:rPr>
              <a:t>, la </a:t>
            </a:r>
            <a:r>
              <a:rPr lang="fr-FR" sz="2000" dirty="0" err="1">
                <a:solidFill>
                  <a:schemeClr val="bg1"/>
                </a:solidFill>
              </a:rPr>
              <a:t>nav</a:t>
            </a:r>
            <a:r>
              <a:rPr lang="fr-FR" sz="2000" dirty="0">
                <a:solidFill>
                  <a:schemeClr val="bg1"/>
                </a:solidFill>
              </a:rPr>
              <a:t> et le </a:t>
            </a:r>
            <a:r>
              <a:rPr lang="fr-FR" sz="2000" dirty="0" err="1">
                <a:solidFill>
                  <a:schemeClr val="bg1"/>
                </a:solidFill>
              </a:rPr>
              <a:t>footer</a:t>
            </a:r>
            <a:r>
              <a:rPr lang="fr-FR" sz="20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8131F338-A8F2-4C80-FAEA-16D2E8BE8527}"/>
              </a:ext>
            </a:extLst>
          </p:cNvPr>
          <p:cNvSpPr txBox="1"/>
          <p:nvPr/>
        </p:nvSpPr>
        <p:spPr>
          <a:xfrm>
            <a:off x="5741457" y="2437800"/>
            <a:ext cx="5756510" cy="440120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sz="14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div.carousel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100%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660px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relative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overflow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hidden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 </a:t>
            </a:r>
          </a:p>
          <a:p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fr-FR" sz="14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div.carousel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#logo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absolute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z-index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30%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top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35%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40%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fr-FR" sz="14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div.carousel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div.carousel-img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100%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100%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absolute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animation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slider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15000ms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ease</a:t>
            </a:r>
            <a:r>
              <a:rPr lang="fr-F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-in-out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forwards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infinite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B5DB1B6D-7BD7-F5D7-AA5D-C09D191E2D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5168" y="5958834"/>
            <a:ext cx="1618497" cy="899165"/>
          </a:xfrm>
          <a:prstGeom prst="rect">
            <a:avLst/>
          </a:prstGeom>
          <a:effectLst>
            <a:innerShdw blurRad="228600" dist="203200" dir="10800000">
              <a:prstClr val="black"/>
            </a:innerShdw>
            <a:softEdge rad="38100"/>
          </a:effectLst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8201005C-8BF3-E751-534B-4415F9FC8B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3745" y="3700707"/>
            <a:ext cx="2651765" cy="1371603"/>
          </a:xfrm>
          <a:prstGeom prst="rect">
            <a:avLst/>
          </a:prstGeom>
          <a:effectLst>
            <a:innerShdw blurRad="228600" dist="203200" dir="10800000">
              <a:prstClr val="black"/>
            </a:innerShdw>
            <a:softEdge rad="38100"/>
          </a:effectLst>
        </p:spPr>
      </p:pic>
    </p:spTree>
    <p:extLst>
      <p:ext uri="{BB962C8B-B14F-4D97-AF65-F5344CB8AC3E}">
        <p14:creationId xmlns:p14="http://schemas.microsoft.com/office/powerpoint/2010/main" val="21665716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8">
            <a:extLst>
              <a:ext uri="{FF2B5EF4-FFF2-40B4-BE49-F238E27FC236}">
                <a16:creationId xmlns:a16="http://schemas.microsoft.com/office/drawing/2014/main" id="{1055D3AE-CA05-63E6-D4A0-8C8480E08067}"/>
              </a:ext>
            </a:extLst>
          </p:cNvPr>
          <p:cNvSpPr/>
          <p:nvPr/>
        </p:nvSpPr>
        <p:spPr>
          <a:xfrm>
            <a:off x="257074" y="337531"/>
            <a:ext cx="11472183" cy="557784"/>
          </a:xfrm>
          <a:prstGeom prst="rect">
            <a:avLst/>
          </a:prstGeom>
          <a:gradFill>
            <a:gsLst>
              <a:gs pos="0">
                <a:srgbClr val="01023B"/>
              </a:gs>
              <a:gs pos="100000">
                <a:srgbClr val="A53F52"/>
              </a:gs>
            </a:gsLst>
            <a:path path="circle">
              <a:fillToRect l="100000" t="100000"/>
            </a:path>
          </a:gra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229B679-E7FE-BE7F-D0A4-2C4AEB2663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507" y="204468"/>
            <a:ext cx="4929985" cy="823910"/>
          </a:xfrm>
        </p:spPr>
        <p:txBody>
          <a:bodyPr/>
          <a:lstStyle/>
          <a:p>
            <a:r>
              <a:rPr lang="fr-FR" dirty="0">
                <a:solidFill>
                  <a:schemeClr val="bg1"/>
                </a:solidFill>
              </a:rPr>
              <a:t>Le carrousel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A5DE2787-1CE6-D08A-FF43-AB6D2FAEB8F3}"/>
              </a:ext>
            </a:extLst>
          </p:cNvPr>
          <p:cNvSpPr txBox="1"/>
          <p:nvPr/>
        </p:nvSpPr>
        <p:spPr>
          <a:xfrm>
            <a:off x="5926490" y="1161441"/>
            <a:ext cx="5989785" cy="341632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sz="24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div.carousel</a:t>
            </a:r>
            <a:r>
              <a:rPr lang="fr-FR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fr-FR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fr-FR" sz="2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fr-FR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2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380px</a:t>
            </a:r>
            <a:r>
              <a:rPr lang="fr-FR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fr-FR" sz="2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fr-FR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-top</a:t>
            </a:r>
            <a:r>
              <a:rPr lang="fr-FR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2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-90px</a:t>
            </a:r>
            <a:r>
              <a:rPr lang="fr-FR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fr-FR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24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div.carousel</a:t>
            </a:r>
            <a:r>
              <a:rPr lang="fr-FR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24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#logo</a:t>
            </a:r>
            <a:r>
              <a:rPr lang="fr-FR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fr-FR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fr-FR" sz="2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fr-FR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2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80%</a:t>
            </a:r>
            <a:r>
              <a:rPr lang="fr-FR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;</a:t>
            </a:r>
          </a:p>
          <a:p>
            <a:r>
              <a:rPr lang="fr-FR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fr-FR" sz="2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fr-FR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2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10%</a:t>
            </a:r>
            <a:r>
              <a:rPr lang="fr-FR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fr-FR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top</a:t>
            </a:r>
            <a:r>
              <a:rPr lang="fr-FR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2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45%</a:t>
            </a:r>
            <a:r>
              <a:rPr lang="fr-FR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      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C0034622-E356-E3BE-D6A3-A929BB9EEB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6741" y="5761832"/>
            <a:ext cx="2119259" cy="1096168"/>
          </a:xfrm>
          <a:prstGeom prst="rect">
            <a:avLst/>
          </a:prstGeom>
        </p:spPr>
      </p:pic>
      <p:pic>
        <p:nvPicPr>
          <p:cNvPr id="9" name="Image 8" descr="Une image contenant texte, équipement électronique, capture d’écran&#10;&#10;Description générée automatiquement">
            <a:extLst>
              <a:ext uri="{FF2B5EF4-FFF2-40B4-BE49-F238E27FC236}">
                <a16:creationId xmlns:a16="http://schemas.microsoft.com/office/drawing/2014/main" id="{8C10C047-DD67-BED3-F648-D11D73906D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5761831"/>
            <a:ext cx="2630804" cy="1096169"/>
          </a:xfrm>
          <a:prstGeom prst="rect">
            <a:avLst/>
          </a:prstGeom>
        </p:spPr>
      </p:pic>
      <p:pic>
        <p:nvPicPr>
          <p:cNvPr id="12" name="Image 11" descr="Une image contenant texte, arbre, extérieur, montagne&#10;&#10;Description générée automatiquement">
            <a:extLst>
              <a:ext uri="{FF2B5EF4-FFF2-40B4-BE49-F238E27FC236}">
                <a16:creationId xmlns:a16="http://schemas.microsoft.com/office/drawing/2014/main" id="{3F0A6CAE-7C74-D011-E949-E64CEAB19A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005" y="1302526"/>
            <a:ext cx="4001058" cy="3038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1533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052ACED7-9EB0-AA76-05D0-018D16CF7E8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281"/>
          <a:stretch/>
        </p:blipFill>
        <p:spPr>
          <a:xfrm>
            <a:off x="0" y="1"/>
            <a:ext cx="12192000" cy="541176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C3C03303-E6A6-8D18-5B7A-77A4004D3D6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19" b="89860"/>
          <a:stretch/>
        </p:blipFill>
        <p:spPr>
          <a:xfrm>
            <a:off x="108857" y="823042"/>
            <a:ext cx="4988371" cy="419831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ADF01BF2-BE2A-EEDF-ADA7-58D0435BA0E2}"/>
              </a:ext>
            </a:extLst>
          </p:cNvPr>
          <p:cNvSpPr txBox="1"/>
          <p:nvPr/>
        </p:nvSpPr>
        <p:spPr>
          <a:xfrm>
            <a:off x="5097228" y="662473"/>
            <a:ext cx="7094772" cy="609397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FR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FR" sz="1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container_event</a:t>
            </a:r>
            <a:r>
              <a:rPr lang="fr-FR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FR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FR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FR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fr-FR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ÉVÈNEMENTS</a:t>
            </a:r>
            <a:r>
              <a:rPr lang="fr-FR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FR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fr-FR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FR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FR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fr-FR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Retrouvez les évènements passés et les évènements à venir de la ville de Liévin !</a:t>
            </a:r>
            <a:r>
              <a:rPr lang="fr-FR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FR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fr-FR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FR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FR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FR" sz="1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article_event</a:t>
            </a:r>
            <a:r>
              <a:rPr lang="fr-FR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FR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FR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FR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article</a:t>
            </a:r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FR" sz="1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a_venir</a:t>
            </a:r>
            <a:r>
              <a:rPr lang="fr-FR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FR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FR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fr-FR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FR" sz="1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"../</a:t>
            </a:r>
            <a:r>
              <a:rPr lang="fr-FR" sz="1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fr-FR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fr-FR" sz="1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aquacarnaval.webp</a:t>
            </a:r>
            <a:r>
              <a:rPr lang="fr-FR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fr-FR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FR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fr-FR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FR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h2</a:t>
            </a:r>
            <a:r>
              <a:rPr lang="fr-FR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Soirée Aqua carnaval</a:t>
            </a:r>
            <a:r>
              <a:rPr lang="fr-FR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FR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h2</a:t>
            </a:r>
            <a:r>
              <a:rPr lang="fr-FR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FR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fr-FR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FR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fr-FR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Le thème de la prochaine soirée ? CARNAVALLLLL </a:t>
            </a:r>
            <a:r>
              <a:rPr lang="fr-FR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FR" sz="1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fr-FR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FR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On se retrouve ce </a:t>
            </a:r>
            <a:r>
              <a:rPr lang="fr-FR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FR" sz="1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strong</a:t>
            </a:r>
            <a:r>
              <a:rPr lang="fr-FR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8 Février 2023 à 19h30</a:t>
            </a:r>
            <a:r>
              <a:rPr lang="fr-FR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FR" sz="1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strong</a:t>
            </a:r>
            <a:r>
              <a:rPr lang="fr-FR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FR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pour la soirée Aqua que vous attendez tant. </a:t>
            </a:r>
            <a:r>
              <a:rPr lang="fr-FR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FR" sz="1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fr-FR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FR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</a:t>
            </a:r>
            <a:r>
              <a:rPr lang="fr-FR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FR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fr-FR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FR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fr-FR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FR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"./evenement_un.html"</a:t>
            </a:r>
            <a:r>
              <a:rPr lang="fr-FR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Voir plus &gt; </a:t>
            </a:r>
            <a:r>
              <a:rPr lang="fr-FR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FR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fr-FR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FR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FR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article</a:t>
            </a:r>
            <a:r>
              <a:rPr lang="fr-FR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FR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FR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article</a:t>
            </a:r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FR" sz="1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a_venir</a:t>
            </a:r>
            <a:r>
              <a:rPr lang="fr-FR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FR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FR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fr-FR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FR" sz="1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"../</a:t>
            </a:r>
            <a:r>
              <a:rPr lang="fr-FR" sz="1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fr-FR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fr-FR" sz="1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randogohelle.webp</a:t>
            </a:r>
            <a:r>
              <a:rPr lang="fr-FR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"middle"</a:t>
            </a:r>
            <a:r>
              <a:rPr lang="fr-FR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FR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fr-FR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FR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h2</a:t>
            </a:r>
            <a:r>
              <a:rPr lang="fr-FR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Rando de la Gohelle</a:t>
            </a:r>
            <a:r>
              <a:rPr lang="fr-FR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FR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h2</a:t>
            </a:r>
            <a:r>
              <a:rPr lang="fr-FR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FR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fr-FR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FR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fr-FR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Chers amis randonneurs, Nous sommes ravis de vous annoncer</a:t>
            </a:r>
          </a:p>
          <a:p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la 48ème édition de la Randonnée de la Gohelle qui aura lieu le </a:t>
            </a:r>
            <a:r>
              <a:rPr lang="fr-FR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FR" sz="1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strong</a:t>
            </a:r>
            <a:r>
              <a:rPr lang="fr-FR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FR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Dimanche 2 avril 2023</a:t>
            </a:r>
            <a:r>
              <a:rPr lang="fr-FR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FR" sz="1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strong</a:t>
            </a:r>
            <a:r>
              <a:rPr lang="fr-FR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 </a:t>
            </a:r>
            <a:r>
              <a:rPr lang="fr-FR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FR" sz="1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fr-FR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fr-FR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fr-FR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FR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fr-FR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FR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"./evenement_deux.html"</a:t>
            </a:r>
            <a:r>
              <a:rPr lang="fr-FR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Voir plus &gt; </a:t>
            </a:r>
            <a:r>
              <a:rPr lang="fr-FR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FR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fr-FR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FR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FR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article</a:t>
            </a:r>
            <a:r>
              <a:rPr lang="fr-FR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FR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FR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article</a:t>
            </a:r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FR" sz="1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a_venir</a:t>
            </a:r>
            <a:r>
              <a:rPr lang="fr-FR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"last"</a:t>
            </a:r>
            <a:r>
              <a:rPr lang="fr-FR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FR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fr-FR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FR" sz="1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"../</a:t>
            </a:r>
            <a:r>
              <a:rPr lang="fr-FR" sz="1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fr-FR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/call-me-</a:t>
            </a:r>
            <a:r>
              <a:rPr lang="fr-FR" sz="1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food.webp</a:t>
            </a:r>
            <a:r>
              <a:rPr lang="fr-FR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fr-FR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FR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fr-FR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FR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h2</a:t>
            </a:r>
            <a:r>
              <a:rPr lang="fr-FR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Call Me Food</a:t>
            </a:r>
            <a:r>
              <a:rPr lang="fr-FR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FR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h2</a:t>
            </a:r>
            <a:r>
              <a:rPr lang="fr-FR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FR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fr-FR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FR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fr-FR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Call Me Food, c’est un espace ouvert </a:t>
            </a:r>
            <a:r>
              <a:rPr lang="fr-FR" sz="1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dédie</a:t>
            </a:r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́ aux stands</a:t>
            </a:r>
          </a:p>
          <a:p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de restauration positionnés autour d’un bar central que l'on retrouve dans les plus grandes villes.</a:t>
            </a:r>
            <a:r>
              <a:rPr lang="fr-FR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FR" sz="1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fr-FR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fr-FR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fr-FR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FR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fr-FR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FR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"./evenement_trois.html"</a:t>
            </a:r>
            <a:r>
              <a:rPr lang="fr-FR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Voir plus &gt; </a:t>
            </a:r>
            <a:r>
              <a:rPr lang="fr-FR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FR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fr-FR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FR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FR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article</a:t>
            </a:r>
            <a:r>
              <a:rPr lang="fr-FR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FR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FR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article</a:t>
            </a:r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FR" sz="1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event_passe</a:t>
            </a:r>
            <a:r>
              <a:rPr lang="fr-FR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FR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FR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fr-FR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FR" sz="1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"../</a:t>
            </a:r>
            <a:r>
              <a:rPr lang="fr-FR" sz="1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fr-FR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fr-FR" sz="1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villagedenoel.webp</a:t>
            </a:r>
            <a:r>
              <a:rPr lang="fr-FR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fr-FR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FR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fr-FR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FR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h2</a:t>
            </a:r>
            <a:r>
              <a:rPr lang="fr-FR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Village de Noël</a:t>
            </a:r>
            <a:r>
              <a:rPr lang="fr-FR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FR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h2</a:t>
            </a:r>
            <a:r>
              <a:rPr lang="fr-FR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FR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fr-FR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FR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fr-FR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Après deux ans d’absence à cause de la crise</a:t>
            </a:r>
          </a:p>
          <a:p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sanitaire…</a:t>
            </a:r>
            <a:r>
              <a:rPr lang="fr-FR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fr-FR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FR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</a:t>
            </a:r>
            <a:r>
              <a:rPr lang="fr-FR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FR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"./evenement_passe_un.html"</a:t>
            </a:r>
            <a:r>
              <a:rPr lang="fr-FR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Voir plus &gt; </a:t>
            </a:r>
            <a:r>
              <a:rPr lang="fr-FR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FR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fr-FR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FR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FR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article</a:t>
            </a:r>
            <a:r>
              <a:rPr lang="fr-FR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FR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FR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fr-FR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FR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FR" sz="1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fr-FR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fr-FR" sz="1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fr-FR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FR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FR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fr-FR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FR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382BB03E-B864-0AA9-3970-CD71ABC7969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46" b="46693"/>
          <a:stretch/>
        </p:blipFill>
        <p:spPr>
          <a:xfrm>
            <a:off x="0" y="2022648"/>
            <a:ext cx="4924618" cy="1686813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4F4C6E4F-86EA-2FE0-04EC-B43CCADD234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676"/>
          <a:stretch/>
        </p:blipFill>
        <p:spPr>
          <a:xfrm flipV="1">
            <a:off x="108857" y="6355379"/>
            <a:ext cx="4924618" cy="293022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BC9405D7-3266-89EC-902F-3D8D68660A2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580" b="7324"/>
          <a:stretch/>
        </p:blipFill>
        <p:spPr>
          <a:xfrm>
            <a:off x="108857" y="5006728"/>
            <a:ext cx="4412202" cy="129391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9748E6BC-F290-3E13-BDA2-3E4FFFDB79DB}"/>
              </a:ext>
            </a:extLst>
          </p:cNvPr>
          <p:cNvSpPr/>
          <p:nvPr/>
        </p:nvSpPr>
        <p:spPr>
          <a:xfrm>
            <a:off x="4881413" y="5132405"/>
            <a:ext cx="252000" cy="10741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89D58A9-B5A9-A080-E4F7-DA479188055A}"/>
              </a:ext>
            </a:extLst>
          </p:cNvPr>
          <p:cNvSpPr/>
          <p:nvPr/>
        </p:nvSpPr>
        <p:spPr>
          <a:xfrm>
            <a:off x="4881413" y="1174093"/>
            <a:ext cx="252000" cy="3974955"/>
          </a:xfrm>
          <a:prstGeom prst="rect">
            <a:avLst/>
          </a:prstGeom>
          <a:solidFill>
            <a:srgbClr val="4DF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66704F9-E18C-9EAA-E887-489A46D6BBE5}"/>
              </a:ext>
            </a:extLst>
          </p:cNvPr>
          <p:cNvSpPr/>
          <p:nvPr/>
        </p:nvSpPr>
        <p:spPr>
          <a:xfrm>
            <a:off x="4881413" y="6400319"/>
            <a:ext cx="252000" cy="8633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CE28116-05C6-1C5B-8F6D-871160BCBDF5}"/>
              </a:ext>
            </a:extLst>
          </p:cNvPr>
          <p:cNvSpPr/>
          <p:nvPr/>
        </p:nvSpPr>
        <p:spPr>
          <a:xfrm>
            <a:off x="4881413" y="875117"/>
            <a:ext cx="252000" cy="298976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1925BAB8-025E-10E1-30B9-CE48066600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3503" y="5845008"/>
            <a:ext cx="1618497" cy="899165"/>
          </a:xfrm>
          <a:prstGeom prst="rect">
            <a:avLst/>
          </a:prstGeom>
          <a:effectLst>
            <a:innerShdw blurRad="228600" dist="203200" dir="10800000">
              <a:prstClr val="black"/>
            </a:innerShdw>
            <a:softEdge rad="38100"/>
          </a:effectLst>
        </p:spPr>
      </p:pic>
    </p:spTree>
    <p:extLst>
      <p:ext uri="{BB962C8B-B14F-4D97-AF65-F5344CB8AC3E}">
        <p14:creationId xmlns:p14="http://schemas.microsoft.com/office/powerpoint/2010/main" val="42684314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052ACED7-9EB0-AA76-05D0-018D16CF7E8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281"/>
          <a:stretch/>
        </p:blipFill>
        <p:spPr>
          <a:xfrm>
            <a:off x="0" y="1"/>
            <a:ext cx="12192000" cy="541176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C3C03303-E6A6-8D18-5B7A-77A4004D3D6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19" b="89860"/>
          <a:stretch/>
        </p:blipFill>
        <p:spPr>
          <a:xfrm>
            <a:off x="108857" y="823042"/>
            <a:ext cx="4988371" cy="419831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ADF01BF2-BE2A-EEDF-ADA7-58D0435BA0E2}"/>
              </a:ext>
            </a:extLst>
          </p:cNvPr>
          <p:cNvSpPr txBox="1"/>
          <p:nvPr/>
        </p:nvSpPr>
        <p:spPr>
          <a:xfrm>
            <a:off x="7094774" y="666320"/>
            <a:ext cx="5097226" cy="608628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sz="95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div.container_event</a:t>
            </a:r>
            <a:r>
              <a:rPr lang="fr-FR" sz="9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fr-FR" sz="9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9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fr-FR" sz="9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95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85%</a:t>
            </a:r>
            <a:r>
              <a:rPr lang="fr-FR" sz="9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9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9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fr-FR" sz="9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95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fr-FR" sz="9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9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fr-FR" sz="9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9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9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fr-FR" sz="9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95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100px</a:t>
            </a:r>
            <a:r>
              <a:rPr lang="fr-FR" sz="9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95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fr-FR" sz="9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95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fr-FR" sz="9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95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fr-FR" sz="9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9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fr-FR" sz="95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div.container_event</a:t>
            </a:r>
            <a:r>
              <a:rPr lang="fr-FR" sz="9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95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fr-FR" sz="9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fr-FR" sz="9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9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fr-FR" sz="9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9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#191919</a:t>
            </a:r>
            <a:r>
              <a:rPr lang="fr-FR" sz="9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9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9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fr-FR" sz="9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95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55px</a:t>
            </a:r>
            <a:r>
              <a:rPr lang="fr-FR" sz="9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9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9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margin-left</a:t>
            </a:r>
            <a:r>
              <a:rPr lang="fr-FR" sz="9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95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10px</a:t>
            </a:r>
            <a:r>
              <a:rPr lang="fr-FR" sz="9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9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fr-FR" sz="95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div.container_event</a:t>
            </a:r>
            <a:r>
              <a:rPr lang="fr-FR" sz="9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95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fr-FR" sz="9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fr-FR" sz="9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9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fr-FR" sz="9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9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#191919</a:t>
            </a:r>
            <a:r>
              <a:rPr lang="fr-FR" sz="9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9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9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fr-FR" sz="9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95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23px</a:t>
            </a:r>
            <a:r>
              <a:rPr lang="fr-FR" sz="9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9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9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fr-FR" sz="9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-top</a:t>
            </a:r>
            <a:r>
              <a:rPr lang="fr-FR" sz="9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95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-10px</a:t>
            </a:r>
            <a:r>
              <a:rPr lang="fr-FR" sz="9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9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9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margin-bottom</a:t>
            </a:r>
            <a:r>
              <a:rPr lang="fr-FR" sz="9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95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30px</a:t>
            </a:r>
            <a:r>
              <a:rPr lang="fr-FR" sz="9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9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9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margin-left</a:t>
            </a:r>
            <a:r>
              <a:rPr lang="fr-FR" sz="9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95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10px</a:t>
            </a:r>
            <a:r>
              <a:rPr lang="fr-FR" sz="9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9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fr-FR" sz="95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div.container_event</a:t>
            </a:r>
            <a:r>
              <a:rPr lang="fr-FR" sz="9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95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div.article_event</a:t>
            </a:r>
            <a:r>
              <a:rPr lang="fr-FR" sz="9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fr-FR" sz="9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9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fr-FR" sz="9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95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flex</a:t>
            </a:r>
            <a:r>
              <a:rPr lang="fr-FR" sz="9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9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9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flex</a:t>
            </a:r>
            <a:r>
              <a:rPr lang="fr-FR" sz="9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-wrap</a:t>
            </a:r>
            <a:r>
              <a:rPr lang="fr-FR" sz="9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9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wrap</a:t>
            </a:r>
            <a:r>
              <a:rPr lang="fr-FR" sz="9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9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fr-FR" sz="95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div.container_event</a:t>
            </a:r>
            <a:r>
              <a:rPr lang="fr-FR" sz="9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95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div.article_event</a:t>
            </a:r>
            <a:r>
              <a:rPr lang="fr-FR" sz="9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95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article.a_venir</a:t>
            </a:r>
            <a:r>
              <a:rPr lang="fr-FR" sz="9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fr-FR" sz="9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9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margin-bottom</a:t>
            </a:r>
            <a:r>
              <a:rPr lang="fr-FR" sz="9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95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75px</a:t>
            </a:r>
            <a:r>
              <a:rPr lang="fr-FR" sz="9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9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9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fr-FR" sz="9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95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33.333%</a:t>
            </a:r>
            <a:r>
              <a:rPr lang="fr-FR" sz="9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9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9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fr-FR" sz="9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95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10px</a:t>
            </a:r>
            <a:r>
              <a:rPr lang="fr-FR" sz="9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9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fr-FR" sz="95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div.container_event</a:t>
            </a:r>
            <a:r>
              <a:rPr lang="fr-FR" sz="9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95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div.article_event</a:t>
            </a:r>
            <a:r>
              <a:rPr lang="fr-FR" sz="9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95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article.a_venir</a:t>
            </a:r>
            <a:r>
              <a:rPr lang="fr-FR" sz="9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95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fr-FR" sz="9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fr-FR" sz="9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9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margin-bottom</a:t>
            </a:r>
            <a:r>
              <a:rPr lang="fr-FR" sz="9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95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25px</a:t>
            </a:r>
            <a:r>
              <a:rPr lang="fr-FR" sz="9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9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fr-FR" sz="95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div.container_event</a:t>
            </a:r>
            <a:r>
              <a:rPr lang="fr-FR" sz="9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95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div.article_event</a:t>
            </a:r>
            <a:r>
              <a:rPr lang="fr-FR" sz="9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95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article.a_venir</a:t>
            </a:r>
            <a:r>
              <a:rPr lang="fr-FR" sz="9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95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h2</a:t>
            </a:r>
            <a:r>
              <a:rPr lang="fr-FR" sz="9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fr-FR" sz="9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9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fr-FR" sz="9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95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27px</a:t>
            </a:r>
            <a:r>
              <a:rPr lang="fr-FR" sz="9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9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9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fr-FR" sz="9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9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#191919</a:t>
            </a:r>
            <a:r>
              <a:rPr lang="fr-FR" sz="9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9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9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margin-bottom</a:t>
            </a:r>
            <a:r>
              <a:rPr lang="fr-FR" sz="9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95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5px</a:t>
            </a:r>
            <a:r>
              <a:rPr lang="fr-FR" sz="9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9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fr-FR" sz="95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div.container_event</a:t>
            </a:r>
            <a:r>
              <a:rPr lang="fr-FR" sz="9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95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div.article_event</a:t>
            </a:r>
            <a:r>
              <a:rPr lang="fr-FR" sz="9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95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article.a_venir</a:t>
            </a:r>
            <a:r>
              <a:rPr lang="fr-FR" sz="9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95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fr-FR" sz="9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fr-FR" sz="9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9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fr-FR" sz="9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9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#191919</a:t>
            </a:r>
            <a:r>
              <a:rPr lang="fr-FR" sz="9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9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9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fr-FR" sz="9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95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23px</a:t>
            </a:r>
            <a:r>
              <a:rPr lang="fr-FR" sz="9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9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9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fr-FR" sz="9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-top</a:t>
            </a:r>
            <a:r>
              <a:rPr lang="fr-FR" sz="9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95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fr-FR" sz="9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9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9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margin-bottom</a:t>
            </a:r>
            <a:r>
              <a:rPr lang="fr-FR" sz="9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95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20px</a:t>
            </a:r>
            <a:r>
              <a:rPr lang="fr-FR" sz="9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9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9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margin-left</a:t>
            </a:r>
            <a:r>
              <a:rPr lang="fr-FR" sz="9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95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fr-FR" sz="9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9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382BB03E-B864-0AA9-3970-CD71ABC7969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46" b="46693"/>
          <a:stretch/>
        </p:blipFill>
        <p:spPr>
          <a:xfrm>
            <a:off x="0" y="2022648"/>
            <a:ext cx="4924618" cy="1686813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4F4C6E4F-86EA-2FE0-04EC-B43CCADD234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676"/>
          <a:stretch/>
        </p:blipFill>
        <p:spPr>
          <a:xfrm flipV="1">
            <a:off x="108857" y="6355379"/>
            <a:ext cx="4924618" cy="293022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BC9405D7-3266-89EC-902F-3D8D68660A2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580" b="7324"/>
          <a:stretch/>
        </p:blipFill>
        <p:spPr>
          <a:xfrm>
            <a:off x="108857" y="5006728"/>
            <a:ext cx="4412202" cy="1293910"/>
          </a:xfrm>
          <a:prstGeom prst="rect">
            <a:avLst/>
          </a:prstGeom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047AE524-D7DD-D137-BD1C-52BA95680A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4405" y="666320"/>
            <a:ext cx="2077595" cy="1074618"/>
          </a:xfrm>
          <a:prstGeom prst="rect">
            <a:avLst/>
          </a:prstGeom>
          <a:effectLst>
            <a:innerShdw blurRad="228600" dist="203200" dir="10800000">
              <a:prstClr val="black"/>
            </a:innerShdw>
            <a:softEdge rad="38100"/>
          </a:effectLst>
        </p:spPr>
      </p:pic>
    </p:spTree>
    <p:extLst>
      <p:ext uri="{BB962C8B-B14F-4D97-AF65-F5344CB8AC3E}">
        <p14:creationId xmlns:p14="http://schemas.microsoft.com/office/powerpoint/2010/main" val="25827604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052ACED7-9EB0-AA76-05D0-018D16CF7E8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281"/>
          <a:stretch/>
        </p:blipFill>
        <p:spPr>
          <a:xfrm>
            <a:off x="0" y="1"/>
            <a:ext cx="12192000" cy="541176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C3C03303-E6A6-8D18-5B7A-77A4004D3D6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19" b="89860"/>
          <a:stretch/>
        </p:blipFill>
        <p:spPr>
          <a:xfrm>
            <a:off x="108858" y="823043"/>
            <a:ext cx="3733470" cy="314216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ADF01BF2-BE2A-EEDF-ADA7-58D0435BA0E2}"/>
              </a:ext>
            </a:extLst>
          </p:cNvPr>
          <p:cNvSpPr txBox="1"/>
          <p:nvPr/>
        </p:nvSpPr>
        <p:spPr>
          <a:xfrm>
            <a:off x="8242846" y="1138144"/>
            <a:ext cx="3934691" cy="440120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fr-FR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0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div.container_event</a:t>
            </a:r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0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div.article_event</a:t>
            </a:r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0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article.event_passe</a:t>
            </a:r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0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#191919</a:t>
            </a:r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28px</a:t>
            </a:r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fr-FR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-top</a:t>
            </a:r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margin-bottom</a:t>
            </a:r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40px</a:t>
            </a:r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margin-left</a:t>
            </a:r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fr-FR" sz="10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div.container_event</a:t>
            </a:r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0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div.article_event</a:t>
            </a:r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0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article.event_passe</a:t>
            </a:r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0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</a:t>
            </a:r>
            <a:r>
              <a:rPr lang="fr-FR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#005f9e</a:t>
            </a:r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white</a:t>
            </a:r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15px</a:t>
            </a:r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40px</a:t>
            </a:r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25px</a:t>
            </a:r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fr-FR" sz="10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div.container_event</a:t>
            </a:r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0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div.article_event</a:t>
            </a:r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0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article.event_passe</a:t>
            </a:r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0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a:hover</a:t>
            </a:r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</a:t>
            </a:r>
            <a:r>
              <a:rPr lang="fr-FR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#014979</a:t>
            </a:r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fr-FR" sz="10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div.container_event</a:t>
            </a:r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0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80%</a:t>
            </a:r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block</a:t>
            </a:r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2px</a:t>
            </a:r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</a:t>
            </a:r>
            <a:r>
              <a:rPr lang="fr-FR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#005f9e</a:t>
            </a:r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75px</a:t>
            </a:r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fr-FR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382BB03E-B864-0AA9-3970-CD71ABC7969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46" b="46693"/>
          <a:stretch/>
        </p:blipFill>
        <p:spPr>
          <a:xfrm>
            <a:off x="0" y="2022648"/>
            <a:ext cx="3842327" cy="1316099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4F4C6E4F-86EA-2FE0-04EC-B43CCADD234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676"/>
          <a:stretch/>
        </p:blipFill>
        <p:spPr>
          <a:xfrm flipV="1">
            <a:off x="-105559" y="6355379"/>
            <a:ext cx="4149107" cy="246878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BC9405D7-3266-89EC-902F-3D8D68660A2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580" b="7324"/>
          <a:stretch/>
        </p:blipFill>
        <p:spPr>
          <a:xfrm>
            <a:off x="108857" y="5006728"/>
            <a:ext cx="3733470" cy="1094867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83BABB25-0F62-3F46-7274-B6312E88E504}"/>
              </a:ext>
            </a:extLst>
          </p:cNvPr>
          <p:cNvSpPr txBox="1"/>
          <p:nvPr/>
        </p:nvSpPr>
        <p:spPr>
          <a:xfrm>
            <a:off x="4082472" y="1152956"/>
            <a:ext cx="3934691" cy="440120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sz="10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div.container_event</a:t>
            </a:r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0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div.article_event</a:t>
            </a:r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0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article.a_venir</a:t>
            </a:r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0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</a:t>
            </a:r>
            <a:r>
              <a:rPr lang="fr-FR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#005f9e</a:t>
            </a:r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white</a:t>
            </a:r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10px</a:t>
            </a:r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20px</a:t>
            </a:r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20px</a:t>
            </a:r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fr-FR" sz="10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div.container_event</a:t>
            </a:r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0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div.article_event</a:t>
            </a:r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0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article.a_venir</a:t>
            </a:r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0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a:hover</a:t>
            </a:r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</a:t>
            </a:r>
            <a:r>
              <a:rPr lang="fr-FR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#014979</a:t>
            </a:r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fr-FR" sz="10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div.container_event</a:t>
            </a:r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0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div.article_event</a:t>
            </a:r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0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article.event_passe</a:t>
            </a:r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margin-bottom</a:t>
            </a:r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75px</a:t>
            </a:r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10px</a:t>
            </a:r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fr-FR" sz="10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div.container_event</a:t>
            </a:r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0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div.article_event</a:t>
            </a:r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0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article.event_passe</a:t>
            </a:r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0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fr-FR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-right</a:t>
            </a:r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20px</a:t>
            </a:r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fr-FR" sz="10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div.container_event</a:t>
            </a:r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0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div.article_event</a:t>
            </a:r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0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article.event_passe</a:t>
            </a:r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0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h2</a:t>
            </a:r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55px</a:t>
            </a:r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#191919</a:t>
            </a:r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margin-bottom</a:t>
            </a:r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5px</a:t>
            </a:r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fr-FR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6636B02-14F3-31DB-7149-161263B8C9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4137" y="5786352"/>
            <a:ext cx="1577417" cy="815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758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83BABB25-0F62-3F46-7274-B6312E88E504}"/>
              </a:ext>
            </a:extLst>
          </p:cNvPr>
          <p:cNvSpPr txBox="1"/>
          <p:nvPr/>
        </p:nvSpPr>
        <p:spPr>
          <a:xfrm>
            <a:off x="4322617" y="541177"/>
            <a:ext cx="3934691" cy="470898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sz="10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div.container_event</a:t>
            </a:r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fr-FR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400px</a:t>
            </a:r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fr-FR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40px</a:t>
            </a:r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0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div.container_event</a:t>
            </a:r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0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fr-FR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30px</a:t>
            </a:r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0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div.container_event</a:t>
            </a:r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0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fr-FR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15px</a:t>
            </a:r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fr-FR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fr-FR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-top</a:t>
            </a:r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-5px</a:t>
            </a:r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fr-FR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margin-bottom</a:t>
            </a:r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10px</a:t>
            </a:r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0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div.container_event</a:t>
            </a:r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0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div.article_event</a:t>
            </a:r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fr-FR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block</a:t>
            </a:r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0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div.container_event</a:t>
            </a:r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0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div.article_event</a:t>
            </a:r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0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article.a_venir</a:t>
            </a:r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fr-FR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margin-bottom</a:t>
            </a:r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30px</a:t>
            </a:r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fr-FR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100%</a:t>
            </a:r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0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div.container_event</a:t>
            </a:r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0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div.article_event</a:t>
            </a:r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0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article.a_venir</a:t>
            </a:r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0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h2</a:t>
            </a:r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fr-FR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25px</a:t>
            </a:r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0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div.container_event</a:t>
            </a:r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0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div.article_event</a:t>
            </a:r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0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article.a_venir</a:t>
            </a:r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0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fr-FR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18px</a:t>
            </a:r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fr-FR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margin-bottom</a:t>
            </a:r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10px</a:t>
            </a:r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6636B02-14F3-31DB-7149-161263B8C9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1125" y="5397766"/>
            <a:ext cx="2823121" cy="1460234"/>
          </a:xfrm>
          <a:prstGeom prst="rect">
            <a:avLst/>
          </a:prstGeom>
        </p:spPr>
      </p:pic>
      <p:pic>
        <p:nvPicPr>
          <p:cNvPr id="3" name="Image 2" descr="Une image contenant texte, équipement électronique, capture d’écran&#10;&#10;Description générée automatiquement">
            <a:extLst>
              <a:ext uri="{FF2B5EF4-FFF2-40B4-BE49-F238E27FC236}">
                <a16:creationId xmlns:a16="http://schemas.microsoft.com/office/drawing/2014/main" id="{58704095-9B28-BCD7-B4EB-9A7111A54E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4246" y="5397767"/>
            <a:ext cx="3508755" cy="1461982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DB729EF7-914D-86B5-C46B-B8EB0B068E49}"/>
              </a:ext>
            </a:extLst>
          </p:cNvPr>
          <p:cNvSpPr txBox="1"/>
          <p:nvPr/>
        </p:nvSpPr>
        <p:spPr>
          <a:xfrm>
            <a:off x="8257309" y="541177"/>
            <a:ext cx="3934691" cy="470898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0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div.container_event</a:t>
            </a:r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0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div.article_event</a:t>
            </a:r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0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article.a_venir</a:t>
            </a:r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0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fr-FR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text-align</a:t>
            </a:r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fr-FR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block</a:t>
            </a:r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fr-FR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15px</a:t>
            </a:r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0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div.container_event</a:t>
            </a:r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0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div.article_event</a:t>
            </a:r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0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article.event_passe</a:t>
            </a:r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fr-FR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margin-bottom</a:t>
            </a:r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30px</a:t>
            </a:r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0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div.container_event</a:t>
            </a:r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0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div.article_event</a:t>
            </a:r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0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article.event_passe</a:t>
            </a:r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0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h2</a:t>
            </a:r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fr-FR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25px</a:t>
            </a:r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0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div.container_event</a:t>
            </a:r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0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div.article_event</a:t>
            </a:r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0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article.event_passe</a:t>
            </a:r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0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fr-FR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18px</a:t>
            </a:r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fr-FR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margin-bottom</a:t>
            </a:r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10px</a:t>
            </a:r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0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div.container_event</a:t>
            </a:r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0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div.article_event</a:t>
            </a:r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0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article.event_passe</a:t>
            </a:r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0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fr-FR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block</a:t>
            </a:r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fr-FR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text-align</a:t>
            </a:r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fr-FR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18px</a:t>
            </a:r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fr-FR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10px</a:t>
            </a:r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20px</a:t>
            </a:r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0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div.container_event</a:t>
            </a:r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0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fr-FR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30px</a:t>
            </a:r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</p:txBody>
      </p:sp>
      <p:pic>
        <p:nvPicPr>
          <p:cNvPr id="12" name="Image 11" descr="Une image contenant texte&#10;&#10;Description générée automatiquement">
            <a:extLst>
              <a:ext uri="{FF2B5EF4-FFF2-40B4-BE49-F238E27FC236}">
                <a16:creationId xmlns:a16="http://schemas.microsoft.com/office/drawing/2014/main" id="{73B26E0B-607A-A257-9DFB-9EE067DAD7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532" y="270588"/>
            <a:ext cx="3325903" cy="6316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50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0BDA5F2E-F0C7-51D0-F488-50868481BE9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6715"/>
          <a:stretch/>
        </p:blipFill>
        <p:spPr>
          <a:xfrm>
            <a:off x="0" y="1"/>
            <a:ext cx="12192000" cy="550416"/>
          </a:xfrm>
          <a:prstGeom prst="rect">
            <a:avLst/>
          </a:prstGeom>
        </p:spPr>
      </p:pic>
      <p:pic>
        <p:nvPicPr>
          <p:cNvPr id="6" name="Image 5" descr="Une image contenant texte&#10;&#10;Description générée automatiquement">
            <a:extLst>
              <a:ext uri="{FF2B5EF4-FFF2-40B4-BE49-F238E27FC236}">
                <a16:creationId xmlns:a16="http://schemas.microsoft.com/office/drawing/2014/main" id="{B639CCFA-E2B7-117C-00A0-6E7AE9184D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111"/>
            <a:ext cx="5857497" cy="5785003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8F41F0EC-C20B-640E-D321-E3F233708DC6}"/>
              </a:ext>
            </a:extLst>
          </p:cNvPr>
          <p:cNvSpPr txBox="1"/>
          <p:nvPr/>
        </p:nvSpPr>
        <p:spPr>
          <a:xfrm>
            <a:off x="5939161" y="728792"/>
            <a:ext cx="6019059" cy="64633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Uniquement sur la page d’accueil, nous pouvons retrouver l’article du jour.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CA0509B7-57CE-AFA9-B572-8F0047FB7E17}"/>
              </a:ext>
            </a:extLst>
          </p:cNvPr>
          <p:cNvSpPr txBox="1"/>
          <p:nvPr/>
        </p:nvSpPr>
        <p:spPr>
          <a:xfrm>
            <a:off x="5939160" y="1886941"/>
            <a:ext cx="6252839" cy="178510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F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FR" sz="11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container_article_actu</a:t>
            </a:r>
            <a:r>
              <a:rPr lang="fr-F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F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FR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&lt;</a:t>
            </a:r>
            <a:r>
              <a:rPr lang="fr-F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article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FR" sz="11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actujour</a:t>
            </a:r>
            <a:r>
              <a:rPr lang="fr-F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F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FR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fr-F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F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h2</a:t>
            </a:r>
            <a:r>
              <a:rPr lang="fr-F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ACTU DU JOUR </a:t>
            </a:r>
            <a:r>
              <a:rPr lang="fr-F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F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h2</a:t>
            </a:r>
            <a:r>
              <a:rPr lang="fr-F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FR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fr-F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F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FR" sz="11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titre_actu</a:t>
            </a:r>
            <a:r>
              <a:rPr lang="fr-F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F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Publié il y a 2 heures</a:t>
            </a:r>
            <a:r>
              <a:rPr lang="fr-F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F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fr-F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FR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fr-F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F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h3</a:t>
            </a:r>
            <a:r>
              <a:rPr lang="fr-F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Les frites MCDO guérissent la calvitie ? BURGER KING s'inquiète..</a:t>
            </a:r>
            <a:r>
              <a:rPr lang="fr-F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F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h3</a:t>
            </a:r>
            <a:r>
              <a:rPr lang="fr-F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FR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fr-F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F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fr-F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Comme le rappelle le site spécialisé </a:t>
            </a:r>
            <a:r>
              <a:rPr lang="fr-FR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Futurism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des scientifiques japonais    </a:t>
            </a:r>
            <a:r>
              <a:rPr lang="fr-F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F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fr-F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FR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fr-F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FR" sz="11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"../</a:t>
            </a:r>
            <a:r>
              <a:rPr lang="fr-FR" sz="11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fr-F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/frites-</a:t>
            </a:r>
            <a:r>
              <a:rPr lang="fr-FR" sz="11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calvitie.webp</a:t>
            </a:r>
            <a:r>
              <a:rPr lang="fr-F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fr-F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FR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</a:t>
            </a:r>
            <a:endParaRPr lang="fr-FR" sz="1100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1F5448B9-01A2-92B2-86D6-3EF3562C6F9C}"/>
              </a:ext>
            </a:extLst>
          </p:cNvPr>
          <p:cNvSpPr txBox="1"/>
          <p:nvPr/>
        </p:nvSpPr>
        <p:spPr>
          <a:xfrm>
            <a:off x="1083076" y="6258254"/>
            <a:ext cx="4669654" cy="33855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sz="8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8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FR" sz="8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fr-FR" sz="8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8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fr-FR" sz="8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sz="8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"../img/pdf.pdf"</a:t>
            </a:r>
            <a:r>
              <a:rPr lang="fr-FR" sz="8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fr-FR" sz="8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fr-FR" sz="8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sz="8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"download"</a:t>
            </a:r>
            <a:r>
              <a:rPr lang="fr-FR" sz="8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8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target</a:t>
            </a:r>
            <a:r>
              <a:rPr lang="fr-FR" sz="8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sz="8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"_bkank"</a:t>
            </a:r>
            <a:r>
              <a:rPr lang="fr-FR" sz="8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fr-FR" sz="8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Télécharger le PDF</a:t>
            </a:r>
            <a:r>
              <a:rPr lang="fr-FR" sz="8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FR" sz="8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fr-FR" sz="8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fr-FR" sz="8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FR" sz="8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FR" sz="8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article</a:t>
            </a:r>
            <a:r>
              <a:rPr lang="fr-FR" sz="8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FR" sz="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7118FDF0-D4C2-4CE3-1457-EE9892D0E48A}"/>
              </a:ext>
            </a:extLst>
          </p:cNvPr>
          <p:cNvSpPr txBox="1"/>
          <p:nvPr/>
        </p:nvSpPr>
        <p:spPr>
          <a:xfrm>
            <a:off x="5939162" y="5678096"/>
            <a:ext cx="5938707" cy="43088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fr-FR" sz="11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FR" sz="11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fr-FR" sz="11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fr-FR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Les frites de McDonalds, "remède miracle signé Ronald McDonald’s »... </a:t>
            </a:r>
            <a:r>
              <a:rPr lang="fr-FR" sz="11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FR" sz="11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fr-FR" sz="11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FR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63892FEF-8540-4D59-D50F-85A445726A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5320" y="4014586"/>
            <a:ext cx="2054443" cy="1141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0373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DFF48248-5931-694C-52B3-58A42EB7AFA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6715"/>
          <a:stretch/>
        </p:blipFill>
        <p:spPr>
          <a:xfrm>
            <a:off x="0" y="1"/>
            <a:ext cx="12192000" cy="550416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E5E2E6BF-E75A-BA2D-04AA-6744AC0242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0417"/>
            <a:ext cx="7554379" cy="4420217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CE78AE41-B1C5-9BF4-F57D-0ECDDB8273E7}"/>
              </a:ext>
            </a:extLst>
          </p:cNvPr>
          <p:cNvSpPr txBox="1"/>
          <p:nvPr/>
        </p:nvSpPr>
        <p:spPr>
          <a:xfrm>
            <a:off x="0" y="4988257"/>
            <a:ext cx="12192000" cy="1869743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FR" sz="105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FR" sz="105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fr-F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0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fr-F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FR" sz="105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double_article_actu</a:t>
            </a:r>
            <a:r>
              <a:rPr lang="fr-FR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FR" sz="105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FR" sz="105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05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FR" sz="105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article</a:t>
            </a:r>
            <a:r>
              <a:rPr lang="fr-F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0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fr-F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FR" sz="105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article_actu</a:t>
            </a:r>
            <a:r>
              <a:rPr lang="fr-FR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FR" sz="105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FR" sz="105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fr-FR" sz="105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FR" sz="105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fr-F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0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fr-F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"../</a:t>
            </a:r>
            <a:r>
              <a:rPr lang="fr-FR" sz="105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fr-FR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fr-FR" sz="105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restoitalian.webp</a:t>
            </a:r>
            <a:r>
              <a:rPr lang="fr-FR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F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0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fr-F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fr-FR" sz="105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FR" sz="105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fr-FR" sz="105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FR" sz="105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h2</a:t>
            </a:r>
            <a:r>
              <a:rPr lang="fr-FR" sz="105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fr-FR" sz="105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Italian</a:t>
            </a:r>
            <a:r>
              <a:rPr lang="fr-F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Trattoria</a:t>
            </a:r>
            <a:r>
              <a:rPr lang="fr-FR" sz="105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FR" sz="105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h2</a:t>
            </a:r>
            <a:r>
              <a:rPr lang="fr-FR" sz="105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FR" sz="105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fr-FR" sz="105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FR" sz="105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fr-FR" sz="105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fr-FR" sz="105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Italian</a:t>
            </a:r>
            <a:r>
              <a:rPr lang="fr-F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Trattoria n’ouvre ses portes dans la zone commerciale de Liévin. </a:t>
            </a:r>
            <a:r>
              <a:rPr lang="fr-FR" sz="105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FR" sz="105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fr-FR" sz="105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FR" sz="105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La nouvelle enseigne, très présente dans le Nord – Pas-de-Calais,</a:t>
            </a:r>
          </a:p>
          <a:p>
            <a:r>
              <a:rPr lang="fr-F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va tenter de conquérir le Bassin minier. Ce nouvel établissement, situé juste à côté du bowling flambant neuf, ouvrira ce jeudi 2 février 2023. </a:t>
            </a:r>
            <a:r>
              <a:rPr lang="fr-FR" sz="105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FR" sz="105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fr-FR" sz="105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FR" sz="105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Des produits frais, 100% italiens. </a:t>
            </a:r>
            <a:r>
              <a:rPr lang="fr-FR" sz="105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FR" sz="105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fr-FR" sz="105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fr-FR" sz="105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fr-FR" sz="105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FR" sz="105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fr-FR" sz="105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FR" sz="105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fr-F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0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fr-F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"./articles.html"</a:t>
            </a:r>
            <a:r>
              <a:rPr lang="fr-FR" sz="105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fr-F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Voir plus &gt; </a:t>
            </a:r>
            <a:r>
              <a:rPr lang="fr-FR" sz="105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FR" sz="105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fr-FR" sz="105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FR" sz="105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05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FR" sz="105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article</a:t>
            </a:r>
            <a:r>
              <a:rPr lang="fr-FR" sz="105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FR" sz="105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05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FR" sz="105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fr-FR" sz="105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FR" sz="105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C2380311-E76D-3A92-7358-81EE9157B8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5968" y="2287643"/>
            <a:ext cx="2054443" cy="1141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58720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0BDA5F2E-F0C7-51D0-F488-50868481BE9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6715"/>
          <a:stretch/>
        </p:blipFill>
        <p:spPr>
          <a:xfrm>
            <a:off x="0" y="1"/>
            <a:ext cx="12192000" cy="550416"/>
          </a:xfrm>
          <a:prstGeom prst="rect">
            <a:avLst/>
          </a:prstGeom>
        </p:spPr>
      </p:pic>
      <p:pic>
        <p:nvPicPr>
          <p:cNvPr id="6" name="Image 5" descr="Une image contenant texte&#10;&#10;Description générée automatiquement">
            <a:extLst>
              <a:ext uri="{FF2B5EF4-FFF2-40B4-BE49-F238E27FC236}">
                <a16:creationId xmlns:a16="http://schemas.microsoft.com/office/drawing/2014/main" id="{B639CCFA-E2B7-117C-00A0-6E7AE9184D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111"/>
            <a:ext cx="5857497" cy="5785003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DE582E41-E9B3-792C-1493-33E25F4A4997}"/>
              </a:ext>
            </a:extLst>
          </p:cNvPr>
          <p:cNvSpPr txBox="1"/>
          <p:nvPr/>
        </p:nvSpPr>
        <p:spPr>
          <a:xfrm>
            <a:off x="6208294" y="0"/>
            <a:ext cx="5983706" cy="686341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sz="11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div.container_article_actu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85%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fr-FR" sz="11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div.container_article_actu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1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article#actujour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1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h2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text-align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</a:t>
            </a:r>
            <a:r>
              <a:rPr lang="fr-F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#005f9e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white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55px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fr-FR" sz="11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div.container_article_actu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1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article#actujour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1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p#titre_actu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text-align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</a:t>
            </a:r>
            <a:r>
              <a:rPr lang="fr-F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#005f9e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white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margin-left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padding-bottom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10px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margin-bottom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20px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fr-FR" sz="11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div.container_article_actu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1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article#actujour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1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h3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48px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margin-bottom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10px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fr-FR" sz="11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div.container_article_actu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1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article#actujour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1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margin-left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fr-FR" sz="11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div.container_article_actu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1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article#actujour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1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margin-bottom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30px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fr-FR" sz="11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div.container_article_actu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1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article#actujour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1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</a:t>
            </a:r>
            <a:r>
              <a:rPr lang="fr-F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#005f9e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white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10px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20px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20px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1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inline</a:t>
            </a:r>
            <a:r>
              <a:rPr lang="fr-F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-block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margin-bottom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40px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fr-FR" sz="11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div.container_article_actu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1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article#actujour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1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a:hover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</a:t>
            </a:r>
            <a:r>
              <a:rPr lang="fr-F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#014979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fr-FR" sz="1100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EF7F38C8-B4A6-4F6B-7E29-36507C15AA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4583" y="6042094"/>
            <a:ext cx="1577417" cy="815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4106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DE582E41-E9B3-792C-1493-33E25F4A4997}"/>
              </a:ext>
            </a:extLst>
          </p:cNvPr>
          <p:cNvSpPr txBox="1"/>
          <p:nvPr/>
        </p:nvSpPr>
        <p:spPr>
          <a:xfrm>
            <a:off x="6208294" y="0"/>
            <a:ext cx="5983706" cy="6001643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sz="16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div.container_article_actu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fr-F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400px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6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div.container_article_actu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6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article#actujour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6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h2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fr-F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30px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6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div.container_article_actu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6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article#actujour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6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p#titre_actu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fr-F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13px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fr-F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fr-F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-top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-5px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fr-F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margin-bottom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10px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6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div.container_article_actu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6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article#actujour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6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h3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fr-F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25px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fr-F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margin-bottom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20px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6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div.container_article_actu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6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article#actujour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6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fr-F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18px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6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div.container_article_actu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6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article#actujour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6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fr-F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block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fr-F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15px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fr-F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text-align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EF7F38C8-B4A6-4F6B-7E29-36507C15AA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8294" y="6001642"/>
            <a:ext cx="1655625" cy="856357"/>
          </a:xfrm>
          <a:prstGeom prst="rect">
            <a:avLst/>
          </a:prstGeom>
        </p:spPr>
      </p:pic>
      <p:pic>
        <p:nvPicPr>
          <p:cNvPr id="11" name="Image 10" descr="Une image contenant texte&#10;&#10;Description générée automatiquement">
            <a:extLst>
              <a:ext uri="{FF2B5EF4-FFF2-40B4-BE49-F238E27FC236}">
                <a16:creationId xmlns:a16="http://schemas.microsoft.com/office/drawing/2014/main" id="{7A6E1A7E-0609-03A3-627D-0E98F989FD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594" y="-1"/>
            <a:ext cx="3126111" cy="6858000"/>
          </a:xfrm>
          <a:prstGeom prst="rect">
            <a:avLst/>
          </a:prstGeom>
        </p:spPr>
      </p:pic>
      <p:pic>
        <p:nvPicPr>
          <p:cNvPr id="12" name="Image 11" descr="Une image contenant texte, équipement électronique, capture d’écran&#10;&#10;Description générée automatiquement">
            <a:extLst>
              <a:ext uri="{FF2B5EF4-FFF2-40B4-BE49-F238E27FC236}">
                <a16:creationId xmlns:a16="http://schemas.microsoft.com/office/drawing/2014/main" id="{D39B6D3E-8E17-290A-2CFA-6D8FEF7802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3919" y="6016625"/>
            <a:ext cx="2019300" cy="841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0082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19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2">
            <a:extLst>
              <a:ext uri="{FF2B5EF4-FFF2-40B4-BE49-F238E27FC236}">
                <a16:creationId xmlns:a16="http://schemas.microsoft.com/office/drawing/2014/main" id="{9C7C055A-DB8E-F1C1-27C0-9948A42E95F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519781" y="2262874"/>
            <a:ext cx="5251454" cy="1661300"/>
          </a:xfrm>
        </p:spPr>
        <p:txBody>
          <a:bodyPr>
            <a:normAutofit/>
          </a:bodyPr>
          <a:lstStyle/>
          <a:p>
            <a:pPr lvl="0"/>
            <a:r>
              <a:rPr lang="fr-FR" sz="4900"/>
              <a:t>Le cahier des charges</a:t>
            </a:r>
          </a:p>
        </p:txBody>
      </p:sp>
      <p:sp>
        <p:nvSpPr>
          <p:cNvPr id="3" name="Espace réservé du texte 1">
            <a:extLst>
              <a:ext uri="{FF2B5EF4-FFF2-40B4-BE49-F238E27FC236}">
                <a16:creationId xmlns:a16="http://schemas.microsoft.com/office/drawing/2014/main" id="{81697294-9F4E-BEBE-AF2E-E869095C5FD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519781" y="4384493"/>
            <a:ext cx="3050374" cy="589687"/>
          </a:xfrm>
          <a:gradFill>
            <a:gsLst>
              <a:gs pos="0">
                <a:srgbClr val="01023B"/>
              </a:gs>
              <a:gs pos="100000">
                <a:srgbClr val="A53F52"/>
              </a:gs>
            </a:gsLst>
            <a:lin ang="10800000"/>
          </a:gradFill>
        </p:spPr>
        <p:txBody>
          <a:bodyPr anchor="ctr" anchorCtr="1"/>
          <a:lstStyle/>
          <a:p>
            <a:pPr marL="0" lvl="0" indent="0" algn="ctr">
              <a:lnSpc>
                <a:spcPct val="100000"/>
              </a:lnSpc>
              <a:buNone/>
            </a:pPr>
            <a:r>
              <a:rPr lang="fr-FR" cap="all" spc="600">
                <a:solidFill>
                  <a:srgbClr val="FFFFFF"/>
                </a:solidFill>
              </a:rPr>
              <a:t>Demande du client</a:t>
            </a:r>
          </a:p>
        </p:txBody>
      </p:sp>
      <p:sp>
        <p:nvSpPr>
          <p:cNvPr id="4" name="Espace réservé du numéro de diapositive 5">
            <a:extLst>
              <a:ext uri="{FF2B5EF4-FFF2-40B4-BE49-F238E27FC236}">
                <a16:creationId xmlns:a16="http://schemas.microsoft.com/office/drawing/2014/main" id="{E61DA7D6-CC0C-0E1A-02F4-6908BAB799A7}"/>
              </a:ext>
            </a:extLst>
          </p:cNvPr>
          <p:cNvSpPr txBox="1"/>
          <p:nvPr/>
        </p:nvSpPr>
        <p:spPr>
          <a:xfrm>
            <a:off x="11549265" y="6468301"/>
            <a:ext cx="443950" cy="36512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A3CAD66B-01E3-4CCE-ABBF-1B873EEB343C}" type="slidenum">
              <a:t>4</a:t>
            </a:fld>
            <a:endParaRPr lang="fr-FR" sz="1200" b="0" i="0" u="none" strike="noStrike" kern="1200" cap="none" spc="0" baseline="0">
              <a:solidFill>
                <a:srgbClr val="898989"/>
              </a:solidFill>
              <a:uFillTx/>
              <a:latin typeface="Calibri"/>
            </a:endParaRPr>
          </a:p>
        </p:txBody>
      </p:sp>
      <p:pic>
        <p:nvPicPr>
          <p:cNvPr id="5" name="Image 6">
            <a:extLst>
              <a:ext uri="{FF2B5EF4-FFF2-40B4-BE49-F238E27FC236}">
                <a16:creationId xmlns:a16="http://schemas.microsoft.com/office/drawing/2014/main" id="{30DB09F4-1D68-A845-23FA-75D50488F7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471" y="592805"/>
            <a:ext cx="6374309" cy="5475088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FB24604E-2B3A-2BEE-09AF-B96937F8C7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223042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89392DB9-91B4-B182-FC09-E72E4A1DB26A}"/>
              </a:ext>
            </a:extLst>
          </p:cNvPr>
          <p:cNvSpPr txBox="1"/>
          <p:nvPr/>
        </p:nvSpPr>
        <p:spPr>
          <a:xfrm>
            <a:off x="0" y="4811286"/>
            <a:ext cx="7380303" cy="204671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F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FR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evenement</a:t>
            </a:r>
            <a:r>
              <a:rPr lang="fr-F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F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F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</a:t>
            </a:r>
            <a:r>
              <a:rPr lang="fr-F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FR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"../</a:t>
            </a:r>
            <a:r>
              <a:rPr lang="fr-FR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fr-F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fr-FR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villagedenoel.webp</a:t>
            </a:r>
            <a:r>
              <a:rPr lang="fr-F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F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</a:t>
            </a:r>
            <a:r>
              <a:rPr lang="fr-F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F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FR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margeven</a:t>
            </a:r>
            <a:r>
              <a:rPr lang="fr-F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F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F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</a:t>
            </a:r>
            <a:r>
              <a:rPr lang="fr-F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F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h2</a:t>
            </a:r>
            <a:r>
              <a:rPr lang="fr-F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Village de Noël</a:t>
            </a:r>
            <a:r>
              <a:rPr lang="fr-F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F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h2</a:t>
            </a:r>
            <a:r>
              <a:rPr lang="fr-F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F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</a:t>
            </a:r>
            <a:r>
              <a:rPr lang="fr-F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F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"paragraphe"</a:t>
            </a:r>
            <a:r>
              <a:rPr lang="fr-F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Après deux ans d’absence à cause de la crise</a:t>
            </a:r>
          </a:p>
          <a:p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sanitaire, les festivités de Noël font leur grand retour à</a:t>
            </a:r>
          </a:p>
          <a:p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Liévin…</a:t>
            </a:r>
            <a:r>
              <a:rPr lang="fr-F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F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fr-F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F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</a:t>
            </a:r>
            <a:r>
              <a:rPr lang="fr-F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F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"./evenement_passe_un.html"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FR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voirplus</a:t>
            </a:r>
            <a:r>
              <a:rPr lang="fr-F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F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Voir plus &gt;</a:t>
            </a:r>
            <a:r>
              <a:rPr lang="fr-F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F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fr-F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F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</a:t>
            </a:r>
            <a:r>
              <a:rPr lang="fr-F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F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fr-F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F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F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fr-F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F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fr-FR" sz="700" dirty="0"/>
          </a:p>
        </p:txBody>
      </p:sp>
      <p:pic>
        <p:nvPicPr>
          <p:cNvPr id="9" name="Image 8" descr="Une image contenant texte&#10;&#10;Description générée automatiquement">
            <a:extLst>
              <a:ext uri="{FF2B5EF4-FFF2-40B4-BE49-F238E27FC236}">
                <a16:creationId xmlns:a16="http://schemas.microsoft.com/office/drawing/2014/main" id="{B4E2921F-E48C-C14E-2E15-2FE557A07E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349" y="1305016"/>
            <a:ext cx="5136188" cy="3324687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F02AC534-B30D-3C8E-9CED-11AB6B218674}"/>
              </a:ext>
            </a:extLst>
          </p:cNvPr>
          <p:cNvSpPr txBox="1"/>
          <p:nvPr/>
        </p:nvSpPr>
        <p:spPr>
          <a:xfrm>
            <a:off x="7112492" y="3514352"/>
            <a:ext cx="3477234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fr-F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F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F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fr-F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fr-F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"evenement2"</a:t>
            </a:r>
            <a:r>
              <a:rPr lang="fr-F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fr-F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endParaRPr lang="fr-FR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7F7B31BA-697D-35C2-41DF-A24DD6A00371}"/>
              </a:ext>
            </a:extLst>
          </p:cNvPr>
          <p:cNvSpPr txBox="1"/>
          <p:nvPr/>
        </p:nvSpPr>
        <p:spPr>
          <a:xfrm>
            <a:off x="7112492" y="2114365"/>
            <a:ext cx="3477234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F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F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fr-F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fr-F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F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evenement</a:t>
            </a:r>
            <a:r>
              <a:rPr lang="fr-F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F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fr-F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endParaRPr lang="fr-FR" dirty="0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C478E5C8-1B05-7E6C-1786-1F2BF3BF36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0488" y="5186613"/>
            <a:ext cx="2054443" cy="1141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68285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490FC6EF-9E78-C1C0-29A3-9C3B930C49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0"/>
            <a:ext cx="12192000" cy="571099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7739437D-1F42-20A3-B651-5D62D65865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12" y="738151"/>
            <a:ext cx="6626290" cy="5961228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FDA7A724-D8B6-C054-3BE3-D15FFC21DF6E}"/>
              </a:ext>
            </a:extLst>
          </p:cNvPr>
          <p:cNvSpPr txBox="1"/>
          <p:nvPr/>
        </p:nvSpPr>
        <p:spPr>
          <a:xfrm>
            <a:off x="6920143" y="3187084"/>
            <a:ext cx="4154749" cy="147732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.evenement2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flex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margin-top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40px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flex-direction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row-reverse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8C43EEC9-9B80-F546-E602-5D6C286895E2}"/>
              </a:ext>
            </a:extLst>
          </p:cNvPr>
          <p:cNvSpPr txBox="1"/>
          <p:nvPr/>
        </p:nvSpPr>
        <p:spPr>
          <a:xfrm>
            <a:off x="6920142" y="5407279"/>
            <a:ext cx="4154749" cy="92333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evenement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flex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margin-top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40px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B253B4DA-50D8-7E53-ADD6-7756F5B6BB22}"/>
              </a:ext>
            </a:extLst>
          </p:cNvPr>
          <p:cNvSpPr txBox="1"/>
          <p:nvPr/>
        </p:nvSpPr>
        <p:spPr>
          <a:xfrm>
            <a:off x="6920143" y="1520887"/>
            <a:ext cx="4154749" cy="92333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evenement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flex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margin-top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40px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5F7C3E46-40F0-004B-168F-2AC472E600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8807" y="638040"/>
            <a:ext cx="1577417" cy="815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78885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83BABB25-0F62-3F46-7274-B6312E88E504}"/>
              </a:ext>
            </a:extLst>
          </p:cNvPr>
          <p:cNvSpPr txBox="1"/>
          <p:nvPr/>
        </p:nvSpPr>
        <p:spPr>
          <a:xfrm>
            <a:off x="0" y="381000"/>
            <a:ext cx="3934691" cy="575542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sz="16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.titre-</a:t>
            </a:r>
            <a:r>
              <a:rPr lang="fr-FR" sz="16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eve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fr-F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margin-top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fr-F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60px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fr-F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margin-left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fr-F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70px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6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.grille-</a:t>
            </a:r>
            <a:r>
              <a:rPr lang="fr-FR" sz="16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evenements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 </a:t>
            </a:r>
          </a:p>
          <a:p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fr-F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400px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fr-F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fr-F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3%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 </a:t>
            </a:r>
          </a:p>
          <a:p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6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FR" sz="16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evenement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fr-F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flex</a:t>
            </a:r>
            <a:r>
              <a:rPr lang="fr-F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-direction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column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</a:t>
            </a:r>
          </a:p>
          <a:p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fr-F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fr-F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-top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20px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6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.evenement2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fr-F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fr-F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-top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20px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6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FR" sz="16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voirplus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fr-F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block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fr-F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text-align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fr-F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13px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fr-F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10px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20px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fr-F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6636B02-14F3-31DB-7149-161263B8C9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3491" y="5782681"/>
            <a:ext cx="2078951" cy="1075319"/>
          </a:xfrm>
          <a:prstGeom prst="rect">
            <a:avLst/>
          </a:prstGeom>
        </p:spPr>
      </p:pic>
      <p:pic>
        <p:nvPicPr>
          <p:cNvPr id="3" name="Image 2" descr="Une image contenant texte, équipement électronique, capture d’écran&#10;&#10;Description générée automatiquement">
            <a:extLst>
              <a:ext uri="{FF2B5EF4-FFF2-40B4-BE49-F238E27FC236}">
                <a16:creationId xmlns:a16="http://schemas.microsoft.com/office/drawing/2014/main" id="{58704095-9B28-BCD7-B4EB-9A7111A54E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2442" y="5782681"/>
            <a:ext cx="2580764" cy="1075319"/>
          </a:xfrm>
          <a:prstGeom prst="rect">
            <a:avLst/>
          </a:prstGeom>
        </p:spPr>
      </p:pic>
      <p:pic>
        <p:nvPicPr>
          <p:cNvPr id="6" name="Image 5" descr="Une image contenant texte&#10;&#10;Description générée automatiquement">
            <a:extLst>
              <a:ext uri="{FF2B5EF4-FFF2-40B4-BE49-F238E27FC236}">
                <a16:creationId xmlns:a16="http://schemas.microsoft.com/office/drawing/2014/main" id="{776A4DCE-4A00-415C-49BD-0821AF7763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8543" y="314325"/>
            <a:ext cx="3108506" cy="6096000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C37E702A-C8EC-6B9D-24ED-3F9427F814A4}"/>
              </a:ext>
            </a:extLst>
          </p:cNvPr>
          <p:cNvSpPr txBox="1"/>
          <p:nvPr/>
        </p:nvSpPr>
        <p:spPr>
          <a:xfrm>
            <a:off x="3384105" y="448062"/>
            <a:ext cx="3098719" cy="464742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6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FR" sz="16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margeven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fr-FR" sz="16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.margeven2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fr-F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10px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;</a:t>
            </a:r>
          </a:p>
          <a:p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6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.grille-</a:t>
            </a:r>
            <a:r>
              <a:rPr lang="fr-FR" sz="16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evenements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6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fr-F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27px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fr-F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padding-bottom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5px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fr-F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fr-F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-top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20px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6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.grille-</a:t>
            </a:r>
            <a:r>
              <a:rPr lang="fr-FR" sz="16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evenements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6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fr-F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15px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6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.grille-</a:t>
            </a:r>
            <a:r>
              <a:rPr lang="fr-FR" sz="16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evenements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6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h2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 </a:t>
            </a:r>
          </a:p>
          <a:p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fr-F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23px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6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#paragraphe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 </a:t>
            </a:r>
          </a:p>
          <a:p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fr-F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15px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fr-F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margin-bottom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10px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</p:txBody>
      </p:sp>
    </p:spTree>
    <p:extLst>
      <p:ext uri="{BB962C8B-B14F-4D97-AF65-F5344CB8AC3E}">
        <p14:creationId xmlns:p14="http://schemas.microsoft.com/office/powerpoint/2010/main" val="200261075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75F96B22-C899-90B6-F2FE-2E2A57FFC4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0"/>
            <a:ext cx="12192000" cy="571099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8C5AFC99-9933-524E-A02B-7D181845DA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1099"/>
            <a:ext cx="7002128" cy="6177827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427D7BB6-310F-29C6-B587-AE6BCE6BE26F}"/>
              </a:ext>
            </a:extLst>
          </p:cNvPr>
          <p:cNvSpPr txBox="1"/>
          <p:nvPr/>
        </p:nvSpPr>
        <p:spPr>
          <a:xfrm>
            <a:off x="7002128" y="570297"/>
            <a:ext cx="5189869" cy="631711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F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section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FR" sz="11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container_event_un</a:t>
            </a:r>
            <a:r>
              <a:rPr lang="fr-F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F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FR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fr-F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F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FR" sz="11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event_un</a:t>
            </a:r>
            <a:r>
              <a:rPr lang="fr-F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F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FR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fr-F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F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fr-F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VILLAGE DU PERE NOEL</a:t>
            </a:r>
            <a:r>
              <a:rPr lang="fr-F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F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fr-F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FR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fr-F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F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"titre"</a:t>
            </a:r>
            <a:r>
              <a:rPr lang="fr-F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Publié il y a 20 heures</a:t>
            </a:r>
            <a:r>
              <a:rPr lang="fr-F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F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fr-F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FR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fr-F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F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Après deux ans d’absence à cause de la crise sanitaire, les festivités de Noël font leur grand retour à Liévin. </a:t>
            </a:r>
            <a:r>
              <a:rPr lang="fr-F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F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fr-F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FR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fr-F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FR" sz="11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iframe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"560"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"315"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"https://www.youtube.com/embed/PTlHM4bD7UE"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"YouTube </a:t>
            </a:r>
            <a:r>
              <a:rPr lang="fr-FR" sz="11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video</a:t>
            </a:r>
            <a:r>
              <a:rPr lang="fr-F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1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player</a:t>
            </a:r>
            <a:r>
              <a:rPr lang="fr-F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frameborder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"0"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allow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FR" sz="11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accelerometer</a:t>
            </a:r>
            <a:r>
              <a:rPr lang="fr-F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fr-FR" sz="11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autoplay</a:t>
            </a:r>
            <a:r>
              <a:rPr lang="fr-F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fr-FR" sz="11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clipboard-write</a:t>
            </a:r>
            <a:r>
              <a:rPr lang="fr-F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fr-FR" sz="11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encrypted</a:t>
            </a:r>
            <a:r>
              <a:rPr lang="fr-F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-media; gyroscope; </a:t>
            </a:r>
            <a:r>
              <a:rPr lang="fr-FR" sz="11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picture</a:t>
            </a:r>
            <a:r>
              <a:rPr lang="fr-F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-in-</a:t>
            </a:r>
            <a:r>
              <a:rPr lang="fr-FR" sz="11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picture</a:t>
            </a:r>
            <a:r>
              <a:rPr lang="fr-F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; web-</a:t>
            </a:r>
            <a:r>
              <a:rPr lang="fr-FR" sz="11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share</a:t>
            </a:r>
            <a:r>
              <a:rPr lang="fr-F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allowfullscreen</a:t>
            </a:r>
            <a:r>
              <a:rPr lang="fr-F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fr-FR" sz="11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iframe</a:t>
            </a:r>
            <a:r>
              <a:rPr lang="fr-F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FR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fr-F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F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FR" sz="11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text_vdeo_ytb</a:t>
            </a:r>
            <a:r>
              <a:rPr lang="fr-F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F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Et pour cette nouvelle édition des festivités de Noël…&lt;/</a:t>
            </a:r>
            <a:r>
              <a:rPr lang="fr-F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fr-F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FR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fr-F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F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Article</a:t>
            </a:r>
            <a:r>
              <a:rPr lang="fr-F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FR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fr-F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FR" sz="11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"../</a:t>
            </a:r>
            <a:r>
              <a:rPr lang="fr-FR" sz="11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fr-F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fr-FR" sz="11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visunoel.webp</a:t>
            </a:r>
            <a:r>
              <a:rPr lang="fr-F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fr-F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FR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fr-F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F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FR" sz="11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article_event</a:t>
            </a:r>
            <a:r>
              <a:rPr lang="fr-F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F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FR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Outre le changement de lieu, cette édition 2022 a été raccourci dans le…                </a:t>
            </a:r>
            <a:r>
              <a:rPr lang="fr-F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F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fr-F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FR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fr-F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F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FR" sz="11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clear</a:t>
            </a:r>
            <a:r>
              <a:rPr lang="fr-F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F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fr-F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fr-F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FR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fr-F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F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Article</a:t>
            </a:r>
            <a:r>
              <a:rPr lang="fr-F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FR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fr-F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F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fr-F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Rendez-vous le 23 décembre à 18h sur le parvis de l’Hôtel de ville lors ….&lt;/</a:t>
            </a:r>
            <a:r>
              <a:rPr lang="fr-F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fr-F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FR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fr-F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FR" sz="11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fr-F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fr-FR" sz="11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fr-F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FR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fr-F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F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fr-F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fr-F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fr-F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FR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fr-F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F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"../</a:t>
            </a:r>
            <a:r>
              <a:rPr lang="fr-FR" sz="11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fr-F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/pdf.pdf"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download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"../</a:t>
            </a:r>
            <a:r>
              <a:rPr lang="fr-FR" sz="11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fr-F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/pdf.pdf"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"download"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target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"_</a:t>
            </a:r>
            <a:r>
              <a:rPr lang="fr-FR" sz="11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blank</a:t>
            </a:r>
            <a:r>
              <a:rPr lang="fr-F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F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Télécharger le PDF</a:t>
            </a:r>
            <a:r>
              <a:rPr lang="fr-F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F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fr-F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FR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fr-F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F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FR" sz="11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clear</a:t>
            </a:r>
            <a:r>
              <a:rPr lang="fr-F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F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fr-F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fr-F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FR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fr-F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F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fr-F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F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section</a:t>
            </a:r>
            <a:r>
              <a:rPr lang="fr-F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endParaRPr lang="fr-FR" sz="1100" dirty="0">
              <a:solidFill>
                <a:srgbClr val="808080"/>
              </a:solidFill>
              <a:latin typeface="Consolas" panose="020B0609020204030204" pitchFamily="49" charset="0"/>
            </a:endParaRPr>
          </a:p>
          <a:p>
            <a:endParaRPr lang="fr-FR" sz="400" dirty="0"/>
          </a:p>
          <a:p>
            <a:endParaRPr lang="fr-FR" sz="400" dirty="0"/>
          </a:p>
          <a:p>
            <a:endParaRPr lang="fr-FR" sz="400" dirty="0"/>
          </a:p>
          <a:p>
            <a:endParaRPr lang="fr-FR" sz="400" dirty="0"/>
          </a:p>
          <a:p>
            <a:endParaRPr lang="fr-FR" sz="400" dirty="0"/>
          </a:p>
          <a:p>
            <a:endParaRPr lang="fr-FR" sz="1050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BCCA9FD8-9597-933A-7491-434DE83844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7557" y="5746054"/>
            <a:ext cx="2054443" cy="1141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03949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8C5AFC99-9933-524E-A02B-7D181845DA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0"/>
            <a:ext cx="6184234" cy="5456217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427D7BB6-310F-29C6-B587-AE6BCE6BE26F}"/>
              </a:ext>
            </a:extLst>
          </p:cNvPr>
          <p:cNvSpPr txBox="1"/>
          <p:nvPr/>
        </p:nvSpPr>
        <p:spPr>
          <a:xfrm>
            <a:off x="7664116" y="0"/>
            <a:ext cx="4527882" cy="686341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sz="11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section.container_event_un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1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div.event_un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1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 </a:t>
            </a:r>
          </a:p>
          <a:p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24px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margin-bottom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10px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fr-FR" sz="11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section.container_event_un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1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div.event_un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1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iframe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block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aspect-ratio: </a:t>
            </a:r>
            <a:r>
              <a:rPr lang="fr-F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16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fr-F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9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100%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;</a:t>
            </a:r>
          </a:p>
          <a:p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margin-bottom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10px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fr-FR" sz="11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section.container_event_un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1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div.event_un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1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p#text_vdeo_ytb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margin-bottom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40px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fr-FR" sz="11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section.container_event_un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1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div.event_un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1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article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1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right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margin-bottom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40px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margin-left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20px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fr-FR" sz="11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section.container_event_un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1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div.event_un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1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article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1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fr-F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-top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30px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fr-FR" sz="11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section.container_event_un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1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div.event_un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1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block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2px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</a:t>
            </a:r>
            <a:r>
              <a:rPr lang="fr-F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#005f9e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60px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25px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fr-FR" sz="11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section.container_event_un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1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div.event_un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1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a#download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right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</a:t>
            </a:r>
            <a:r>
              <a:rPr lang="fr-F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#005f9e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white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10px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20px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20px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fr-FR" sz="11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section.container_event_un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1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div.event_un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1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#download:hover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</a:t>
            </a:r>
            <a:r>
              <a:rPr lang="fr-F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#014979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fr-FR" sz="1100" dirty="0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F10214A3-91B0-408D-1EA4-84C6FDD4A7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4232" y="993830"/>
            <a:ext cx="1577417" cy="815905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BCA7E3F5-4D5A-6006-726A-F040A8366561}"/>
              </a:ext>
            </a:extLst>
          </p:cNvPr>
          <p:cNvSpPr txBox="1"/>
          <p:nvPr/>
        </p:nvSpPr>
        <p:spPr>
          <a:xfrm>
            <a:off x="3645568" y="5411450"/>
            <a:ext cx="4018548" cy="144655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sz="11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section.container_event_un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1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div.event_un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1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p#titre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padding-bottom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15px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</a:t>
            </a:r>
            <a:r>
              <a:rPr lang="fr-F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#005f9e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text-align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white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23px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margin-bottom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60px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1F6CAFE7-0764-4C06-013A-50613FF04A93}"/>
              </a:ext>
            </a:extLst>
          </p:cNvPr>
          <p:cNvSpPr txBox="1"/>
          <p:nvPr/>
        </p:nvSpPr>
        <p:spPr>
          <a:xfrm>
            <a:off x="0" y="4395787"/>
            <a:ext cx="3645568" cy="2462213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sz="11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section.container_event_un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1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div.event_un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60px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40px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100px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</a:t>
            </a:r>
            <a:r>
              <a:rPr lang="fr-F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white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80%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fr-FR" sz="11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section.container_event_un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1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div.event_un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1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fr-F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-top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15px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</a:t>
            </a:r>
            <a:r>
              <a:rPr lang="fr-F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#005f9e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text-align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white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50px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</a:t>
            </a:r>
            <a:r>
              <a:rPr lang="fr-F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weight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800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86059525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>
            <a:extLst>
              <a:ext uri="{FF2B5EF4-FFF2-40B4-BE49-F238E27FC236}">
                <a16:creationId xmlns:a16="http://schemas.microsoft.com/office/drawing/2014/main" id="{427D7BB6-310F-29C6-B587-AE6BCE6BE26F}"/>
              </a:ext>
            </a:extLst>
          </p:cNvPr>
          <p:cNvSpPr txBox="1"/>
          <p:nvPr/>
        </p:nvSpPr>
        <p:spPr>
          <a:xfrm>
            <a:off x="7664118" y="1266867"/>
            <a:ext cx="4527882" cy="432426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sz="11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   </a:t>
            </a:r>
            <a:endParaRPr lang="fr-FR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1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section.container_event_un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1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div.event_un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1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iframe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fr-F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100%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1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section.container_event_un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1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div.event_un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1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p#text_vdeo_ytb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fr-F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margin-bottom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20px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1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section.container_event_un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1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div.event_un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1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article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1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fr-F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fr-F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1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section.container_event_un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1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div.event_un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1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article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1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fr-F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fr-F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-top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20px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1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section.container_event_un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1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div.event_un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1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fr-F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20px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25px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1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section.container_event_un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1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div.event_un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1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#download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fr-F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18px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fr-F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block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fr-F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text-align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fr-F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F10214A3-91B0-408D-1EA4-84C6FDD4A7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1557" y="0"/>
            <a:ext cx="1577417" cy="815905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BCA7E3F5-4D5A-6006-726A-F040A8366561}"/>
              </a:ext>
            </a:extLst>
          </p:cNvPr>
          <p:cNvSpPr txBox="1"/>
          <p:nvPr/>
        </p:nvSpPr>
        <p:spPr>
          <a:xfrm>
            <a:off x="3831557" y="1520784"/>
            <a:ext cx="4018548" cy="38164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sz="1100" b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section.container_event_un</a:t>
            </a:r>
            <a:r>
              <a:rPr lang="fr-FR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fr-FR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fr-FR" sz="11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fr-FR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1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white</a:t>
            </a:r>
            <a:r>
              <a:rPr lang="fr-FR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fr-FR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100" b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section.container_event_un</a:t>
            </a:r>
            <a:r>
              <a:rPr lang="fr-FR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100" b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div.event_un</a:t>
            </a:r>
            <a:r>
              <a:rPr lang="fr-FR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fr-FR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fr-FR" sz="11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fr-FR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1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30px</a:t>
            </a:r>
            <a:r>
              <a:rPr lang="fr-FR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1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fr-FR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fr-FR" sz="11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fr-FR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1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400px</a:t>
            </a:r>
            <a:r>
              <a:rPr lang="fr-FR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fr-FR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100" b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section.container_event_un</a:t>
            </a:r>
            <a:r>
              <a:rPr lang="fr-FR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100" b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div.event_un</a:t>
            </a:r>
            <a:r>
              <a:rPr lang="fr-FR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100" b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fr-FR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fr-FR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fr-FR" sz="11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padding-top</a:t>
            </a:r>
            <a:r>
              <a:rPr lang="fr-FR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1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10px</a:t>
            </a:r>
            <a:r>
              <a:rPr lang="fr-FR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fr-FR" sz="11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fr-FR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1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27px</a:t>
            </a:r>
            <a:r>
              <a:rPr lang="fr-FR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fr-FR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100" b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section.container_event_un</a:t>
            </a:r>
            <a:r>
              <a:rPr lang="fr-FR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100" b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div.event_un</a:t>
            </a:r>
            <a:r>
              <a:rPr lang="fr-FR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100" b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p#titre</a:t>
            </a:r>
            <a:r>
              <a:rPr lang="fr-FR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fr-FR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fr-FR" sz="11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padding-bottom</a:t>
            </a:r>
            <a:r>
              <a:rPr lang="fr-FR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1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10px</a:t>
            </a:r>
            <a:r>
              <a:rPr lang="fr-FR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fr-FR" sz="11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fr-FR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1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white</a:t>
            </a:r>
            <a:r>
              <a:rPr lang="fr-FR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fr-FR" sz="11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fr-FR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1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18px</a:t>
            </a:r>
            <a:r>
              <a:rPr lang="fr-FR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fr-FR" sz="11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margin-top</a:t>
            </a:r>
            <a:r>
              <a:rPr lang="fr-FR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1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fr-FR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fr-FR" sz="11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margin-bottom</a:t>
            </a:r>
            <a:r>
              <a:rPr lang="fr-FR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1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20px</a:t>
            </a:r>
            <a:r>
              <a:rPr lang="fr-FR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fr-FR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100" b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section.container_event_un</a:t>
            </a:r>
            <a:r>
              <a:rPr lang="fr-FR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100" b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div.event_un</a:t>
            </a:r>
            <a:r>
              <a:rPr lang="fr-FR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100" b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fr-FR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 </a:t>
            </a:r>
          </a:p>
          <a:p>
            <a:r>
              <a:rPr lang="fr-FR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fr-FR" sz="11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fr-FR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1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18px</a:t>
            </a:r>
            <a:r>
              <a:rPr lang="fr-FR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  <a:endParaRPr lang="fr-FR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CA2DECB5-23FF-D658-D0B9-55E8201893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534" y="90487"/>
            <a:ext cx="3520459" cy="6677025"/>
          </a:xfrm>
          <a:prstGeom prst="rect">
            <a:avLst/>
          </a:prstGeom>
        </p:spPr>
      </p:pic>
      <p:pic>
        <p:nvPicPr>
          <p:cNvPr id="9" name="Image 8" descr="Une image contenant texte, équipement électronique, capture d’écran&#10;&#10;Description générée automatiquement">
            <a:extLst>
              <a:ext uri="{FF2B5EF4-FFF2-40B4-BE49-F238E27FC236}">
                <a16:creationId xmlns:a16="http://schemas.microsoft.com/office/drawing/2014/main" id="{B791FA6B-2CE1-335B-4432-32E0088824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8974" y="1"/>
            <a:ext cx="1963376" cy="818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43978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 descr="Une image contenant texte, carte de visite, signe&#10;&#10;Description générée automatiquement">
            <a:extLst>
              <a:ext uri="{FF2B5EF4-FFF2-40B4-BE49-F238E27FC236}">
                <a16:creationId xmlns:a16="http://schemas.microsoft.com/office/drawing/2014/main" id="{9D97468F-9484-5B59-388E-873EF7AC6A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9564"/>
            <a:ext cx="12191999" cy="6680110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9FED6BDB-F0B2-35FB-4240-D493C7FF67B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557"/>
          <a:stretch/>
        </p:blipFill>
        <p:spPr>
          <a:xfrm>
            <a:off x="1" y="2"/>
            <a:ext cx="12186000" cy="526472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404B63A3-A1AB-AC21-682F-231C00360912}"/>
              </a:ext>
            </a:extLst>
          </p:cNvPr>
          <p:cNvSpPr txBox="1"/>
          <p:nvPr/>
        </p:nvSpPr>
        <p:spPr>
          <a:xfrm>
            <a:off x="300788" y="2828835"/>
            <a:ext cx="403057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sz="3600" b="1" dirty="0">
                <a:solidFill>
                  <a:schemeClr val="bg1"/>
                </a:solidFill>
              </a:rPr>
              <a:t>Des sections en  2 colonnes pour y incorporer 3 flips </a:t>
            </a:r>
            <a:r>
              <a:rPr lang="fr-FR" sz="3600" b="1" dirty="0" err="1">
                <a:solidFill>
                  <a:schemeClr val="bg1"/>
                </a:solidFill>
              </a:rPr>
              <a:t>cards</a:t>
            </a:r>
            <a:r>
              <a:rPr lang="fr-FR" sz="3600" b="1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6" name="Image 5" descr="Une image contenant texte, différent, capture d’écran, plusieurs&#10;&#10;Description générée automatiquement">
            <a:extLst>
              <a:ext uri="{FF2B5EF4-FFF2-40B4-BE49-F238E27FC236}">
                <a16:creationId xmlns:a16="http://schemas.microsoft.com/office/drawing/2014/main" id="{08CEC054-0015-1B0E-628C-3CA2D49C83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6056" y="526474"/>
            <a:ext cx="3795944" cy="5493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5699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C4E9F1E0-979D-F611-1747-734951D89CD5}"/>
              </a:ext>
            </a:extLst>
          </p:cNvPr>
          <p:cNvSpPr txBox="1"/>
          <p:nvPr/>
        </p:nvSpPr>
        <p:spPr>
          <a:xfrm>
            <a:off x="0" y="0"/>
            <a:ext cx="6286880" cy="47782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F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"article"</a:t>
            </a:r>
            <a:r>
              <a:rPr lang="fr-F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endParaRPr lang="fr-F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&lt;</a:t>
            </a:r>
            <a:r>
              <a:rPr lang="fr-F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"flip-</a:t>
            </a:r>
            <a:r>
              <a:rPr lang="fr-F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card</a:t>
            </a:r>
            <a:r>
              <a:rPr lang="fr-F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F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endParaRPr lang="fr-F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  </a:t>
            </a:r>
            <a:r>
              <a:rPr lang="fr-F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F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"flip-</a:t>
            </a:r>
            <a:r>
              <a:rPr lang="fr-F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card</a:t>
            </a:r>
            <a:r>
              <a:rPr lang="fr-F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fr-F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inner</a:t>
            </a:r>
            <a:r>
              <a:rPr lang="fr-F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F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endParaRPr lang="fr-F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  </a:t>
            </a:r>
            <a:r>
              <a:rPr lang="fr-F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F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"flip-</a:t>
            </a:r>
            <a:r>
              <a:rPr lang="fr-F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card</a:t>
            </a:r>
            <a:r>
              <a:rPr lang="fr-F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-front"</a:t>
            </a:r>
            <a:r>
              <a:rPr lang="fr-F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endParaRPr lang="fr-F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fr-F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F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"../</a:t>
            </a:r>
            <a:r>
              <a:rPr lang="fr-F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fr-F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/italian-trattoria.jpg"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F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Italian</a:t>
            </a:r>
            <a:r>
              <a:rPr lang="fr-F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Trattoria"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F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image_article</a:t>
            </a:r>
            <a:r>
              <a:rPr lang="fr-F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fr-F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endParaRPr lang="fr-F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fr-F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F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fr-F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endParaRPr lang="fr-F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</a:t>
            </a:r>
            <a:r>
              <a:rPr lang="fr-F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F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"flip-</a:t>
            </a:r>
            <a:r>
              <a:rPr lang="fr-F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card</a:t>
            </a:r>
            <a:r>
              <a:rPr lang="fr-F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-back"</a:t>
            </a:r>
            <a:r>
              <a:rPr lang="fr-F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endParaRPr lang="fr-F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</a:t>
            </a:r>
            <a:r>
              <a:rPr lang="fr-F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F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F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textarticle</a:t>
            </a:r>
            <a:r>
              <a:rPr lang="fr-F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F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Ce n’est plus qu’une question d’heures avant que le restaurant.</a:t>
            </a:r>
            <a:r>
              <a:rPr lang="fr-F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F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fr-F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endParaRPr lang="fr-F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</a:t>
            </a:r>
            <a:r>
              <a:rPr lang="fr-F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F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fr-F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endParaRPr lang="fr-FR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F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fr-F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              </a:t>
            </a:r>
          </a:p>
          <a:p>
            <a:endParaRPr lang="fr-FR" sz="1050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ADE8E8BF-CF3C-AA54-4A7C-720030D13CF5}"/>
              </a:ext>
            </a:extLst>
          </p:cNvPr>
          <p:cNvSpPr txBox="1"/>
          <p:nvPr/>
        </p:nvSpPr>
        <p:spPr>
          <a:xfrm>
            <a:off x="6750320" y="1019625"/>
            <a:ext cx="2875663" cy="461664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sz="14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.flip-</a:t>
            </a:r>
            <a:r>
              <a:rPr lang="fr-FR" sz="14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card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100%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450px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perspective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1000px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</a:t>
            </a:r>
          </a:p>
          <a:p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block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fr-FR" sz="14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.flip-</a:t>
            </a:r>
            <a:r>
              <a:rPr lang="fr-FR" sz="14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card</a:t>
            </a:r>
            <a:r>
              <a:rPr lang="fr-FR" sz="14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fr-FR" sz="14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inner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relative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100%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100%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text-align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justify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transition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transform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1.5s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transform</a:t>
            </a:r>
            <a:r>
              <a:rPr lang="fr-F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-style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preserve-3d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 </a:t>
            </a:r>
          </a:p>
          <a:p>
            <a:r>
              <a:rPr lang="fr-FR" sz="14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FR" sz="14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flip-card:hover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.flip-</a:t>
            </a:r>
            <a:r>
              <a:rPr lang="fr-FR" sz="14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card</a:t>
            </a:r>
            <a:r>
              <a:rPr lang="fr-FR" sz="14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fr-FR" sz="14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inner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transform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rotateY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180deg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157F61C2-A7DD-A91B-2DB8-0A3BCB1A95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9027" y="0"/>
            <a:ext cx="1971274" cy="1019625"/>
          </a:xfrm>
          <a:prstGeom prst="rect">
            <a:avLst/>
          </a:prstGeom>
          <a:effectLst>
            <a:innerShdw blurRad="228600" dist="203200" dir="10800000">
              <a:prstClr val="black"/>
            </a:innerShdw>
            <a:softEdge rad="38100"/>
          </a:effectLst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DA63EADC-1BB5-B8C2-6EA4-3381A15FE3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99054"/>
            <a:ext cx="1868620" cy="1038122"/>
          </a:xfrm>
          <a:prstGeom prst="rect">
            <a:avLst/>
          </a:prstGeom>
          <a:effectLst>
            <a:innerShdw blurRad="228600" dist="203200" dir="21540000">
              <a:prstClr val="black"/>
            </a:innerShdw>
            <a:softEdge rad="0"/>
          </a:effectLst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60B54554-8872-3281-856C-DBD0888083B5}"/>
              </a:ext>
            </a:extLst>
          </p:cNvPr>
          <p:cNvSpPr txBox="1"/>
          <p:nvPr/>
        </p:nvSpPr>
        <p:spPr>
          <a:xfrm>
            <a:off x="9387066" y="1023357"/>
            <a:ext cx="2651765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.flip-</a:t>
            </a:r>
            <a:r>
              <a:rPr lang="fr-FR" sz="14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card</a:t>
            </a:r>
            <a:r>
              <a:rPr lang="fr-FR" sz="14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-front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fr-FR" sz="14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.flip-</a:t>
            </a:r>
            <a:r>
              <a:rPr lang="fr-FR" sz="14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card</a:t>
            </a:r>
            <a:r>
              <a:rPr lang="fr-FR" sz="14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-back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absolute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100%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fr-F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webkit-backface-visibility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hidden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</a:t>
            </a:r>
          </a:p>
          <a:p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backface-visibility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hidden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fr-FR" sz="14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.flip-</a:t>
            </a:r>
            <a:r>
              <a:rPr lang="fr-FR" sz="14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card</a:t>
            </a:r>
            <a:r>
              <a:rPr lang="fr-FR" sz="14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-back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</a:t>
            </a:r>
            <a:r>
              <a:rPr lang="fr-F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#005f9e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white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transform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rotateY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180deg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100%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8EC2A161-68AC-9A98-5A18-DF6A63225209}"/>
              </a:ext>
            </a:extLst>
          </p:cNvPr>
          <p:cNvSpPr txBox="1"/>
          <p:nvPr/>
        </p:nvSpPr>
        <p:spPr>
          <a:xfrm>
            <a:off x="3480339" y="4180344"/>
            <a:ext cx="2875663" cy="2677656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fr-FR" sz="14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.colonne1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fr-FR" sz="14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.colonne2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100%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fr-FR" sz="14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.flip-</a:t>
            </a:r>
            <a:r>
              <a:rPr lang="fr-FR" sz="14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card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280px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perspective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300px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</a:t>
            </a:r>
          </a:p>
          <a:p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fr-FR" sz="14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#image_article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100%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280px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fr-F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D7368BE0-9A31-3B35-7D72-C086788A08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2903" y="6039925"/>
            <a:ext cx="1577417" cy="815905"/>
          </a:xfrm>
          <a:prstGeom prst="rect">
            <a:avLst/>
          </a:prstGeom>
        </p:spPr>
      </p:pic>
      <p:pic>
        <p:nvPicPr>
          <p:cNvPr id="11" name="Image 10" descr="Une image contenant texte, équipement électronique, capture d’écran&#10;&#10;Description générée automatiquement">
            <a:extLst>
              <a:ext uri="{FF2B5EF4-FFF2-40B4-BE49-F238E27FC236}">
                <a16:creationId xmlns:a16="http://schemas.microsoft.com/office/drawing/2014/main" id="{24DB1D6A-A629-7BE7-04E5-45521D4903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0320" y="6039926"/>
            <a:ext cx="1963376" cy="818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75128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588C2B2-253A-5723-85FC-7EFE8D45CC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64" t="765" r="29019" b="-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86414C4-E32A-CADE-A842-4AC9328BE6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>
              <a:lnSpc>
                <a:spcPct val="90000"/>
              </a:lnSpc>
              <a:spcBef>
                <a:spcPct val="0"/>
              </a:spcBef>
            </a:pPr>
            <a:r>
              <a:rPr lang="en-US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Le formulaire de contact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8F4A1208-5F77-5CCF-7827-3C3436CFBC79}"/>
              </a:ext>
            </a:extLst>
          </p:cNvPr>
          <p:cNvSpPr txBox="1"/>
          <p:nvPr/>
        </p:nvSpPr>
        <p:spPr>
          <a:xfrm>
            <a:off x="335902" y="522514"/>
            <a:ext cx="1175657" cy="37942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564757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976147D4-4E00-D382-4CA4-89F5729398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89419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6DAE7557-E8B7-722A-4887-4A5DE8131FC9}"/>
              </a:ext>
            </a:extLst>
          </p:cNvPr>
          <p:cNvSpPr txBox="1"/>
          <p:nvPr/>
        </p:nvSpPr>
        <p:spPr>
          <a:xfrm>
            <a:off x="4483223" y="722584"/>
            <a:ext cx="7708777" cy="609397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fr-FR" sz="1000" b="0" dirty="0">
              <a:solidFill>
                <a:srgbClr val="808080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FR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"contactez-nous"</a:t>
            </a:r>
            <a:r>
              <a:rPr lang="fr-FR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FR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FR" sz="1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"../</a:t>
            </a:r>
            <a:r>
              <a:rPr lang="fr-FR" sz="1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fr-FR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fr-FR" sz="1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logo.webp</a:t>
            </a:r>
            <a:r>
              <a:rPr lang="fr-FR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FR" sz="1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logocontact</a:t>
            </a:r>
            <a:r>
              <a:rPr lang="fr-FR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FR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FR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FR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FR" sz="1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background_white</a:t>
            </a:r>
            <a:r>
              <a:rPr lang="fr-FR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FR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FR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FR" sz="1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strong</a:t>
            </a:r>
            <a:r>
              <a:rPr lang="fr-FR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fr-FR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fr-FR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Contactez-nous</a:t>
            </a:r>
            <a:r>
              <a:rPr lang="fr-FR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FR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fr-FR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FR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FR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fr-FR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Un problème, une question, envie de nous envoyer un message d’amour ? N’hésitez pas à utiliser ce formulaire pour prendre contact avec nous !</a:t>
            </a:r>
            <a:r>
              <a:rPr lang="fr-FR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FR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fr-FR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fr-FR" sz="1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strong</a:t>
            </a:r>
            <a:r>
              <a:rPr lang="fr-FR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FR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FR" sz="1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form</a:t>
            </a:r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action</a:t>
            </a:r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"/page-traitement-</a:t>
            </a:r>
            <a:r>
              <a:rPr lang="fr-FR" sz="1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donnees</a:t>
            </a:r>
            <a:r>
              <a:rPr lang="fr-FR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method</a:t>
            </a:r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"post"</a:t>
            </a:r>
            <a:r>
              <a:rPr lang="fr-FR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FR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fr-FR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FR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fr-FR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FR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fr-FR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FR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"nom"</a:t>
            </a:r>
            <a:r>
              <a:rPr lang="fr-FR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Votre nom</a:t>
            </a:r>
            <a:r>
              <a:rPr lang="fr-FR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FR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fr-FR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FR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fr-FR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FR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FR" sz="1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fr-FR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"nom"</a:t>
            </a:r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"nom"</a:t>
            </a:r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placeholder</a:t>
            </a:r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"Michelle Michel"</a:t>
            </a:r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required</a:t>
            </a:r>
            <a:r>
              <a:rPr lang="fr-FR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FR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fr-FR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FR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fr-FR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FR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fr-FR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FR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fr-FR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FR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fr-FR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FR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"email"</a:t>
            </a:r>
            <a:r>
              <a:rPr lang="fr-FR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Votre e-mail</a:t>
            </a:r>
            <a:r>
              <a:rPr lang="fr-FR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FR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fr-FR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FR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fr-FR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FR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"email"</a:t>
            </a:r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"email"</a:t>
            </a:r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"email"</a:t>
            </a:r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placeholder</a:t>
            </a:r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"monadresse@mail.com"</a:t>
            </a:r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required</a:t>
            </a:r>
            <a:r>
              <a:rPr lang="fr-FR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FR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fr-FR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FR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fr-FR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FR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fr-FR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FR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fr-FR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FR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fr-FR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FR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"sujet"</a:t>
            </a:r>
            <a:r>
              <a:rPr lang="fr-FR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Quel est le sujet de votre message ?</a:t>
            </a:r>
            <a:r>
              <a:rPr lang="fr-FR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FR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fr-FR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FR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fr-FR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FR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"sujet"</a:t>
            </a:r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"sujet"</a:t>
            </a:r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required</a:t>
            </a:r>
            <a:r>
              <a:rPr lang="fr-FR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FR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fr-FR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FR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option</a:t>
            </a:r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disabled</a:t>
            </a:r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selected</a:t>
            </a:r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hidden</a:t>
            </a:r>
            <a:r>
              <a:rPr lang="fr-FR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Choisissez le sujet de votre message</a:t>
            </a:r>
            <a:r>
              <a:rPr lang="fr-FR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FR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option</a:t>
            </a:r>
            <a:r>
              <a:rPr lang="fr-FR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FR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fr-FR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FR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option</a:t>
            </a:r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FR" sz="1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probleme</a:t>
            </a:r>
            <a:r>
              <a:rPr lang="fr-FR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-technique"</a:t>
            </a:r>
            <a:r>
              <a:rPr lang="fr-FR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Problème technique avec le site mais c'est bien fait pour vous</a:t>
            </a:r>
            <a:r>
              <a:rPr lang="fr-FR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FR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option</a:t>
            </a:r>
            <a:r>
              <a:rPr lang="fr-FR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FR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fr-FR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FR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option</a:t>
            </a:r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« </a:t>
            </a:r>
            <a:r>
              <a:rPr lang="fr-FR" sz="1000" dirty="0" err="1">
                <a:solidFill>
                  <a:srgbClr val="CE9178"/>
                </a:solidFill>
                <a:latin typeface="Consolas" panose="020B0609020204030204" pitchFamily="49" charset="0"/>
              </a:rPr>
              <a:t>idea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-box</a:t>
            </a:r>
            <a:r>
              <a:rPr lang="fr-FR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FR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Boîtes à idées ou pas</a:t>
            </a:r>
            <a:r>
              <a:rPr lang="fr-FR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FR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option</a:t>
            </a:r>
            <a:r>
              <a:rPr lang="fr-FR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FR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fr-FR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FR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option</a:t>
            </a:r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« 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info-intox</a:t>
            </a:r>
            <a:r>
              <a:rPr lang="fr-FR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FR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Une intox qui est en fait une vraie info</a:t>
            </a:r>
            <a:r>
              <a:rPr lang="fr-FR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FR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option</a:t>
            </a:r>
            <a:r>
              <a:rPr lang="fr-FR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FR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fr-FR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FR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option</a:t>
            </a:r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"autre"</a:t>
            </a:r>
            <a:r>
              <a:rPr lang="fr-FR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Autre...</a:t>
            </a:r>
            <a:r>
              <a:rPr lang="fr-FR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FR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option</a:t>
            </a:r>
            <a:r>
              <a:rPr lang="fr-FR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FR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fr-FR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FR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lang="fr-FR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FR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fr-FR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FR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fr-FR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FR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fr-FR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FR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fr-FR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FR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fr-FR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FR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"message"</a:t>
            </a:r>
            <a:r>
              <a:rPr lang="fr-FR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Votre message</a:t>
            </a:r>
            <a:r>
              <a:rPr lang="fr-FR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FR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fr-FR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FR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fr-FR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FR" sz="1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textarea</a:t>
            </a:r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"message"</a:t>
            </a:r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"message"</a:t>
            </a:r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placeholder</a:t>
            </a:r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"Bonjour, je vous contacte car je trouve votre site super... ou pas"</a:t>
            </a:r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required</a:t>
            </a:r>
            <a:r>
              <a:rPr lang="fr-FR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fr-FR" sz="1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textarea</a:t>
            </a:r>
            <a:r>
              <a:rPr lang="fr-FR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FR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fr-FR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FR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fr-FR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FR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fr-FR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FR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fr-FR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FR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fr-FR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FR" sz="1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FR" sz="1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submit</a:t>
            </a:r>
            <a:r>
              <a:rPr lang="fr-FR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FR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Envoyer mon message</a:t>
            </a:r>
            <a:r>
              <a:rPr lang="fr-FR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FR" sz="1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fr-FR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FR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fr-FR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FR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fr-FR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FR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FR" sz="1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form</a:t>
            </a:r>
            <a:r>
              <a:rPr lang="fr-FR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FR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FR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fr-FR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FR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FR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fr-FR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endParaRPr lang="fr-FR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CECF7546-729A-DB18-10FF-F8D4A26FDB07}"/>
              </a:ext>
            </a:extLst>
          </p:cNvPr>
          <p:cNvSpPr txBox="1"/>
          <p:nvPr/>
        </p:nvSpPr>
        <p:spPr>
          <a:xfrm>
            <a:off x="381740" y="1145219"/>
            <a:ext cx="3648722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La balise « </a:t>
            </a:r>
            <a:r>
              <a:rPr lang="fr-FR" sz="1600" b="1" dirty="0">
                <a:solidFill>
                  <a:srgbClr val="569CD6"/>
                </a:solidFill>
                <a:latin typeface="Consolas" panose="020B0609020204030204" pitchFamily="49" charset="0"/>
              </a:rPr>
              <a:t>label</a:t>
            </a:r>
            <a:r>
              <a:rPr lang="fr-FR" dirty="0"/>
              <a:t>» qui permet de mettre du texte au dessus des champs.</a:t>
            </a:r>
          </a:p>
          <a:p>
            <a:endParaRPr lang="fr-FR" dirty="0"/>
          </a:p>
          <a:p>
            <a:r>
              <a:rPr lang="fr-FR" dirty="0"/>
              <a:t>La balise « </a:t>
            </a:r>
            <a:r>
              <a:rPr lang="fr-FR" sz="1600" b="1" dirty="0">
                <a:solidFill>
                  <a:srgbClr val="569CD6"/>
                </a:solidFill>
                <a:latin typeface="Consolas" panose="020B0609020204030204" pitchFamily="49" charset="0"/>
              </a:rPr>
              <a:t>input</a:t>
            </a:r>
            <a:r>
              <a:rPr lang="fr-FR" dirty="0"/>
              <a:t>» pour la création des champs.</a:t>
            </a:r>
          </a:p>
          <a:p>
            <a:endParaRPr lang="fr-FR" dirty="0"/>
          </a:p>
          <a:p>
            <a:r>
              <a:rPr lang="fr-FR" dirty="0"/>
              <a:t>Selon la « </a:t>
            </a:r>
            <a:r>
              <a:rPr lang="fr-FR" sz="1600" b="1" dirty="0">
                <a:solidFill>
                  <a:srgbClr val="CE9178"/>
                </a:solidFill>
                <a:latin typeface="Consolas" panose="020B0609020204030204" pitchFamily="49" charset="0"/>
              </a:rPr>
              <a:t>valeur</a:t>
            </a:r>
            <a:r>
              <a:rPr lang="fr-FR" dirty="0"/>
              <a:t> », nous créons un champs de texte, d’email, de choix ou de zone texte.</a:t>
            </a:r>
          </a:p>
          <a:p>
            <a:endParaRPr lang="fr-FR" dirty="0"/>
          </a:p>
          <a:p>
            <a:r>
              <a:rPr lang="fr-FR" dirty="0"/>
              <a:t>La balise « </a:t>
            </a:r>
            <a:r>
              <a:rPr lang="fr-FR" b="1" dirty="0">
                <a:solidFill>
                  <a:srgbClr val="569CD6"/>
                </a:solidFill>
                <a:latin typeface="Consolas" panose="020B0609020204030204" pitchFamily="49" charset="0"/>
              </a:rPr>
              <a:t>select</a:t>
            </a:r>
            <a:r>
              <a:rPr lang="fr-FR" dirty="0"/>
              <a:t>» sert à créer un  champs de sélection avec une liste de balises « </a:t>
            </a:r>
            <a:r>
              <a:rPr lang="fr-FR" b="1" dirty="0">
                <a:solidFill>
                  <a:srgbClr val="569CD6"/>
                </a:solidFill>
                <a:latin typeface="Consolas" panose="020B0609020204030204" pitchFamily="49" charset="0"/>
              </a:rPr>
              <a:t>option</a:t>
            </a:r>
            <a:r>
              <a:rPr lang="fr-FR" dirty="0"/>
              <a:t>» pour sélectionner un sujet.</a:t>
            </a:r>
          </a:p>
          <a:p>
            <a:endParaRPr lang="fr-FR" dirty="0"/>
          </a:p>
          <a:p>
            <a:r>
              <a:rPr lang="fr-FR" dirty="0"/>
              <a:t>La balise « </a:t>
            </a:r>
            <a:r>
              <a:rPr lang="fr-FR" b="1" dirty="0" err="1">
                <a:solidFill>
                  <a:srgbClr val="569CD6"/>
                </a:solidFill>
                <a:latin typeface="Consolas" panose="020B0609020204030204" pitchFamily="49" charset="0"/>
              </a:rPr>
              <a:t>textarea</a:t>
            </a:r>
            <a:r>
              <a:rPr lang="fr-FR" dirty="0"/>
              <a:t>»  permet de créer la zone de texte. </a:t>
            </a:r>
          </a:p>
          <a:p>
            <a:endParaRPr lang="fr-FR" dirty="0"/>
          </a:p>
          <a:p>
            <a:endParaRPr lang="fr-FR" dirty="0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CBFC1D46-2A8F-2FB1-2747-309FA12F8E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3115" y="5486397"/>
            <a:ext cx="2468885" cy="1371603"/>
          </a:xfrm>
          <a:prstGeom prst="rect">
            <a:avLst/>
          </a:prstGeom>
          <a:effectLst>
            <a:innerShdw blurRad="228600" dist="203200" dir="10800000">
              <a:prstClr val="black"/>
            </a:innerShdw>
            <a:softEdge rad="38100"/>
          </a:effectLst>
        </p:spPr>
      </p:pic>
    </p:spTree>
    <p:extLst>
      <p:ext uri="{BB962C8B-B14F-4D97-AF65-F5344CB8AC3E}">
        <p14:creationId xmlns:p14="http://schemas.microsoft.com/office/powerpoint/2010/main" val="9808547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195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Espace réservé d’image 7" descr="gros plan sur du code informatique">
            <a:extLst>
              <a:ext uri="{FF2B5EF4-FFF2-40B4-BE49-F238E27FC236}">
                <a16:creationId xmlns:a16="http://schemas.microsoft.com/office/drawing/2014/main" id="{8B93735C-71EA-D238-9274-B8CBA286E322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>
          <a:blip r:embed="rId3">
            <a:alphaModFix amt="35000"/>
          </a:blip>
          <a:srcRect t="7813" b="7813"/>
          <a:stretch>
            <a:fillRect/>
          </a:stretch>
        </p:blipFill>
        <p:spPr>
          <a:xfrm>
            <a:off x="0" y="0"/>
            <a:ext cx="12191996" cy="6858000"/>
          </a:xfrm>
        </p:spPr>
      </p:pic>
      <p:sp>
        <p:nvSpPr>
          <p:cNvPr id="3" name="Titre 4">
            <a:extLst>
              <a:ext uri="{FF2B5EF4-FFF2-40B4-BE49-F238E27FC236}">
                <a16:creationId xmlns:a16="http://schemas.microsoft.com/office/drawing/2014/main" id="{632740A4-CA3B-2979-B311-8B3C472D3E0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38603" y="5822999"/>
            <a:ext cx="4114800" cy="421483"/>
          </a:xfrm>
        </p:spPr>
        <p:txBody>
          <a:bodyPr>
            <a:normAutofit/>
          </a:bodyPr>
          <a:lstStyle/>
          <a:p>
            <a:pPr lvl="0"/>
            <a:r>
              <a:rPr lang="fr-FR"/>
              <a:t>Demande du client</a:t>
            </a:r>
          </a:p>
        </p:txBody>
      </p:sp>
      <p:sp>
        <p:nvSpPr>
          <p:cNvPr id="4" name="ZoneTexte 2">
            <a:extLst>
              <a:ext uri="{FF2B5EF4-FFF2-40B4-BE49-F238E27FC236}">
                <a16:creationId xmlns:a16="http://schemas.microsoft.com/office/drawing/2014/main" id="{9F26A90E-3DE2-86C9-8963-1D99DA2CB0FA}"/>
              </a:ext>
            </a:extLst>
          </p:cNvPr>
          <p:cNvSpPr txBox="1"/>
          <p:nvPr/>
        </p:nvSpPr>
        <p:spPr>
          <a:xfrm>
            <a:off x="453002" y="1648507"/>
            <a:ext cx="10855354" cy="465524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285750" marR="0" lvl="0" indent="-285750" algn="l" defTabSz="914400" rtl="0" fontAlgn="auto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itchFamily="2"/>
              <a:buChar char="Ø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dirty="0">
                <a:solidFill>
                  <a:srgbClr val="FFFFFF"/>
                </a:solidFill>
                <a:latin typeface="Calibri" pitchFamily="34"/>
                <a:ea typeface="Calibri" pitchFamily="34"/>
                <a:cs typeface="Times New Roman" pitchFamily="18"/>
              </a:rPr>
              <a:t>Un Accueil</a:t>
            </a:r>
            <a:endParaRPr lang="fr-FR" sz="1800" b="0" i="0" u="none" strike="noStrike" kern="1200" cap="none" spc="0" baseline="0" dirty="0">
              <a:solidFill>
                <a:srgbClr val="FFFFFF"/>
              </a:solidFill>
              <a:uFillTx/>
              <a:latin typeface="Calibri" pitchFamily="34"/>
              <a:ea typeface="Calibri" pitchFamily="34"/>
              <a:cs typeface="Times New Roman" pitchFamily="18"/>
            </a:endParaRPr>
          </a:p>
          <a:p>
            <a:pPr marL="285750" marR="0" lvl="0" indent="-285750" algn="l" defTabSz="914400" rtl="0" fontAlgn="auto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itchFamily="2"/>
              <a:buChar char="Ø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 dirty="0">
                <a:solidFill>
                  <a:srgbClr val="FFFFFF"/>
                </a:solidFill>
                <a:uFillTx/>
                <a:latin typeface="Calibri" pitchFamily="34"/>
                <a:ea typeface="Calibri" pitchFamily="34"/>
                <a:cs typeface="Times New Roman" pitchFamily="18"/>
              </a:rPr>
              <a:t>Evènements (passés, à venir)</a:t>
            </a:r>
          </a:p>
          <a:p>
            <a:pPr marL="285750" marR="0" lvl="0" indent="-285750" algn="l" defTabSz="914400" rtl="0" fontAlgn="auto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itchFamily="2"/>
              <a:buChar char="Ø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 dirty="0">
                <a:solidFill>
                  <a:srgbClr val="FFFFFF"/>
                </a:solidFill>
                <a:uFillTx/>
                <a:latin typeface="Calibri" pitchFamily="34"/>
                <a:ea typeface="Calibri" pitchFamily="34"/>
                <a:cs typeface="Times New Roman" pitchFamily="18"/>
              </a:rPr>
              <a:t>Articles (archives) / Actualités (journal du jour)</a:t>
            </a:r>
          </a:p>
          <a:p>
            <a:pPr marL="285750" marR="0" lvl="0" indent="-285750" algn="l" defTabSz="914400" rtl="0" fontAlgn="auto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itchFamily="2"/>
              <a:buChar char="Ø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 dirty="0">
                <a:solidFill>
                  <a:srgbClr val="FFFFFF"/>
                </a:solidFill>
                <a:uFillTx/>
                <a:latin typeface="Calibri" pitchFamily="34"/>
                <a:ea typeface="Calibri" pitchFamily="34"/>
                <a:cs typeface="Times New Roman" pitchFamily="18"/>
              </a:rPr>
              <a:t>Contact (mentions légales)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dirty="0">
                <a:solidFill>
                  <a:schemeClr val="bg1"/>
                </a:solidFill>
                <a:latin typeface="Calibri" pitchFamily="34"/>
                <a:cs typeface="Times New Roman" pitchFamily="18"/>
              </a:rPr>
              <a:t>Exigences particulières: </a:t>
            </a:r>
          </a:p>
          <a:p>
            <a:pPr>
              <a:lnSpc>
                <a:spcPct val="107000"/>
              </a:lnSpc>
              <a:spcAft>
                <a:spcPts val="800"/>
              </a:spcAf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dirty="0">
                <a:solidFill>
                  <a:schemeClr val="bg1"/>
                </a:solidFill>
                <a:latin typeface="Calibri" pitchFamily="34"/>
                <a:cs typeface="Times New Roman" pitchFamily="18"/>
              </a:rPr>
              <a:t>	-la présence d'un widget météo -présence d'un widget calendrier </a:t>
            </a:r>
          </a:p>
          <a:p>
            <a:pPr>
              <a:lnSpc>
                <a:spcPct val="107000"/>
              </a:lnSpc>
              <a:spcAft>
                <a:spcPts val="800"/>
              </a:spcAf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dirty="0">
                <a:solidFill>
                  <a:schemeClr val="bg1"/>
                </a:solidFill>
                <a:latin typeface="Calibri" pitchFamily="34"/>
                <a:cs typeface="Times New Roman" pitchFamily="18"/>
              </a:rPr>
              <a:t>	-La possibilité de télécharger le journal du jour au format </a:t>
            </a:r>
            <a:r>
              <a:rPr lang="fr-FR" dirty="0" err="1">
                <a:solidFill>
                  <a:schemeClr val="bg1"/>
                </a:solidFill>
                <a:latin typeface="Calibri" pitchFamily="34"/>
                <a:cs typeface="Times New Roman" pitchFamily="18"/>
              </a:rPr>
              <a:t>pdf</a:t>
            </a:r>
            <a:r>
              <a:rPr lang="fr-FR" dirty="0">
                <a:solidFill>
                  <a:schemeClr val="bg1"/>
                </a:solidFill>
                <a:latin typeface="Calibri" pitchFamily="34"/>
                <a:cs typeface="Times New Roman" pitchFamily="18"/>
              </a:rPr>
              <a:t> quelque part sur le site (bien indiqué à 	l'utilisateur)</a:t>
            </a:r>
          </a:p>
          <a:p>
            <a:pPr marL="0" marR="0" lvl="0" indent="0" algn="l" defTabSz="914400" rtl="0" fontAlgn="auto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 dirty="0">
              <a:solidFill>
                <a:srgbClr val="FFFFFF"/>
              </a:solidFill>
              <a:uFillTx/>
              <a:latin typeface="Calibri" pitchFamily="34"/>
              <a:ea typeface="Calibri" pitchFamily="34"/>
              <a:cs typeface="Times New Roman" pitchFamily="18"/>
            </a:endParaRPr>
          </a:p>
          <a:p>
            <a:pPr marR="0" lvl="0" algn="l" defTabSz="914400" rtl="0" fontAlgn="auto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ct val="100000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 dirty="0">
              <a:solidFill>
                <a:srgbClr val="FFFFFF"/>
              </a:solidFill>
              <a:uFillTx/>
              <a:latin typeface="Calibri" pitchFamily="34"/>
              <a:ea typeface="Calibri" pitchFamily="34"/>
              <a:cs typeface="Times New Roman" pitchFamily="18"/>
            </a:endParaRPr>
          </a:p>
          <a:p>
            <a:pPr marL="0" marR="0" lvl="0" indent="0" algn="l" defTabSz="914400" rtl="0" fontAlgn="auto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 dirty="0">
              <a:solidFill>
                <a:srgbClr val="FFFFFF"/>
              </a:solidFill>
              <a:uFillTx/>
              <a:latin typeface="Calibri" pitchFamily="34"/>
              <a:ea typeface="Calibri" pitchFamily="34"/>
              <a:cs typeface="Times New Roman" pitchFamily="18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 dirty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423EE9B1-01E9-46CE-D354-C510AA6256C0}"/>
              </a:ext>
            </a:extLst>
          </p:cNvPr>
          <p:cNvSpPr txBox="1"/>
          <p:nvPr/>
        </p:nvSpPr>
        <p:spPr>
          <a:xfrm>
            <a:off x="3450452" y="428852"/>
            <a:ext cx="5291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DCDDDE"/>
                </a:solidFill>
                <a:latin typeface="gg sans"/>
              </a:rPr>
              <a:t>Le site </a:t>
            </a:r>
            <a:r>
              <a:rPr lang="fr-FR" b="0" i="0" dirty="0">
                <a:solidFill>
                  <a:srgbClr val="DCDDDE"/>
                </a:solidFill>
                <a:effectLst/>
                <a:latin typeface="gg sans"/>
              </a:rPr>
              <a:t>devra comporter au moins les espaces suivants: </a:t>
            </a:r>
            <a:endParaRPr lang="fr-FR"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976147D4-4E00-D382-4CA4-89F57293984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89"/>
          <a:stretch/>
        </p:blipFill>
        <p:spPr>
          <a:xfrm>
            <a:off x="0" y="0"/>
            <a:ext cx="12192000" cy="505198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9E6E8A35-4063-489E-CE4D-6BCC759789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4700" y="505198"/>
            <a:ext cx="5462600" cy="6352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73954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ZoneTexte 7">
            <a:extLst>
              <a:ext uri="{FF2B5EF4-FFF2-40B4-BE49-F238E27FC236}">
                <a16:creationId xmlns:a16="http://schemas.microsoft.com/office/drawing/2014/main" id="{CECF7546-729A-DB18-10FF-F8D4A26FDB07}"/>
              </a:ext>
            </a:extLst>
          </p:cNvPr>
          <p:cNvSpPr txBox="1"/>
          <p:nvPr/>
        </p:nvSpPr>
        <p:spPr>
          <a:xfrm>
            <a:off x="134352" y="0"/>
            <a:ext cx="3942347" cy="567847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sz="11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.contactez-nous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fr-FR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 boite du formulaire */</a:t>
            </a:r>
            <a:endParaRPr lang="fr-FR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50%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1px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1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solid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border-radius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8px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fr-F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-top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50px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rgba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255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fr-F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255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fr-F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255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fr-F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0.493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1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absolute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z-index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fr-F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top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260px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25%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1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#logocontact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 </a:t>
            </a:r>
          </a:p>
          <a:p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75%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</a:t>
            </a:r>
          </a:p>
          <a:p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50px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1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.contactez-nous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lang="fr-FR" sz="11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</a:t>
            </a:r>
            <a:r>
              <a:rPr lang="fr-F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weight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500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  </a:t>
            </a:r>
          </a:p>
          <a:p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1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.contactez-nous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lang="fr-FR" sz="11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</a:t>
            </a:r>
            <a:r>
              <a:rPr lang="fr-F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weight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300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  </a:t>
            </a:r>
          </a:p>
          <a:p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1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form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1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100%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1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flex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flex</a:t>
            </a:r>
            <a:r>
              <a:rPr lang="fr-F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-direction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1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column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min-</a:t>
            </a:r>
            <a:r>
              <a:rPr lang="fr-F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60px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fr-F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-top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25px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  </a:t>
            </a:r>
          </a:p>
          <a:p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1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form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1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lang="fr-FR" sz="11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fr-FR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/*espace entre les titres */</a:t>
            </a:r>
            <a:endParaRPr lang="fr-FR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margin-bottom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7px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</a:t>
            </a:r>
            <a:r>
              <a:rPr lang="fr-F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weight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600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B6AD2DB6-2593-6D7A-5365-88F7EFA913F1}"/>
              </a:ext>
            </a:extLst>
          </p:cNvPr>
          <p:cNvSpPr txBox="1"/>
          <p:nvPr/>
        </p:nvSpPr>
        <p:spPr>
          <a:xfrm>
            <a:off x="4101721" y="1935"/>
            <a:ext cx="3942347" cy="6524863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1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form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1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lang="fr-FR" sz="11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fr-FR" sz="11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form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1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lang="fr-FR" sz="11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fr-FR" sz="11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form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1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lang="fr-FR" sz="11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textarea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#cec8bd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border-radius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5px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16px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</a:t>
            </a:r>
            <a:r>
              <a:rPr lang="fr-F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weight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500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</a:t>
            </a:r>
            <a:r>
              <a:rPr lang="fr-F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family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Montserrat, </a:t>
            </a:r>
            <a:r>
              <a:rPr lang="fr-F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"sans-</a:t>
            </a:r>
            <a:r>
              <a:rPr lang="fr-FR" sz="11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serif</a:t>
            </a:r>
            <a:r>
              <a:rPr lang="fr-F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box-</a:t>
            </a:r>
            <a:r>
              <a:rPr lang="fr-F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shadow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0px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2px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100" b="0" dirty="0" err="1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2px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0px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rgba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255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fr-F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255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fr-F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255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fr-F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0.25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  </a:t>
            </a:r>
          </a:p>
          <a:p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1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form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1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lang="fr-FR" sz="11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fr-FR" sz="11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form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1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lang="fr-FR" sz="11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fr-FR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 hauteur des cadres de remplissage */</a:t>
            </a:r>
            <a:endParaRPr lang="fr-FR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40px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padding-left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10px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  </a:t>
            </a:r>
          </a:p>
          <a:p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1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form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1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lang="fr-FR" sz="11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fr-FR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/*flèches sélection option */</a:t>
            </a:r>
            <a:endParaRPr lang="fr-FR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appearance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background-size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15px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background-image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1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(../</a:t>
            </a:r>
            <a:r>
              <a:rPr lang="fr-FR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/fleche.png)</a:t>
            </a:r>
          </a:p>
          <a:p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background-position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right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10px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top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50%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</a:t>
            </a:r>
          </a:p>
          <a:p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</a:t>
            </a:r>
            <a:r>
              <a:rPr lang="fr-F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repeat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no-</a:t>
            </a:r>
            <a:r>
              <a:rPr lang="fr-FR" sz="11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repeat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white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  </a:t>
            </a:r>
          </a:p>
          <a:p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1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form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1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lang="fr-FR" sz="11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textarea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fr-FR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 boîte votre message*/</a:t>
            </a:r>
            <a:endParaRPr lang="fr-FR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195px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15px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0px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100" b="0" dirty="0" err="1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0px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10px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  </a:t>
            </a:r>
          </a:p>
          <a:p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1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form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1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lang="fr-FR" sz="11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input::</a:t>
            </a:r>
            <a:r>
              <a:rPr lang="fr-FR" sz="11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placeholder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fr-FR" sz="11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form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1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lang="fr-FR" sz="11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textarea</a:t>
            </a:r>
            <a:r>
              <a:rPr lang="fr-FR" sz="11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fr-FR" sz="11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placeholder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fr-FR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/*texte dans les cases */</a:t>
            </a:r>
            <a:endParaRPr lang="fr-FR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rgb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255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fr-F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255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fr-F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255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  </a:t>
            </a:r>
          </a:p>
          <a:p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1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form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1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lang="fr-FR" sz="11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select:invalid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fr-FR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 couleur du texte option */</a:t>
            </a:r>
            <a:endParaRPr lang="fr-FR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white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fr-F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255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fr-F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255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fr-F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255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endParaRPr lang="fr-FR" sz="1100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B94E6627-B2DD-160D-F643-0DEC659DB766}"/>
              </a:ext>
            </a:extLst>
          </p:cNvPr>
          <p:cNvSpPr txBox="1"/>
          <p:nvPr/>
        </p:nvSpPr>
        <p:spPr>
          <a:xfrm>
            <a:off x="8115302" y="0"/>
            <a:ext cx="4076697" cy="5339923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1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form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1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lang="fr-FR" sz="11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1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option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fr-FR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/*couleur de fond des options */</a:t>
            </a:r>
            <a:endParaRPr lang="fr-FR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white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#303030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  </a:t>
            </a:r>
          </a:p>
          <a:p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1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form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1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div:last-child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fr-FR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 hauteur du placement du bouton */</a:t>
            </a:r>
            <a:endParaRPr lang="fr-FR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align-items</a:t>
            </a:r>
            <a:r>
              <a:rPr lang="fr-FR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fr-FR" sz="11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fr-F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-top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20px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  </a:t>
            </a:r>
          </a:p>
          <a:p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1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form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1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fr-FR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/*placement et forme du bouton*/</a:t>
            </a:r>
            <a:endParaRPr lang="fr-FR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50%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max-</a:t>
            </a:r>
            <a:r>
              <a:rPr lang="fr-F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500px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60px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</a:t>
            </a:r>
            <a:r>
              <a:rPr lang="fr-F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weight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700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28px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white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rgba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48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fr-F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48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fr-F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48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fr-F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0.5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fr-FR" sz="11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solid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1px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border-radius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5px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box-</a:t>
            </a:r>
            <a:r>
              <a:rPr lang="fr-F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shadow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0px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4px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100" b="0" dirty="0" err="1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4px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0px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rgba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fr-F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fr-F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fr-F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0.25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#303030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 </a:t>
            </a:r>
          </a:p>
          <a:p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1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button:hover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cursor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pointer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1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#image_article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100%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450px</a:t>
            </a:r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fr-FR" sz="1100" dirty="0"/>
          </a:p>
          <a:p>
            <a:endParaRPr lang="fr-FR" sz="1100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D807BDAC-31CF-A911-8282-C3FC9E9C15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868" y="5802732"/>
            <a:ext cx="2040185" cy="1055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34852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ZoneTexte 7">
            <a:extLst>
              <a:ext uri="{FF2B5EF4-FFF2-40B4-BE49-F238E27FC236}">
                <a16:creationId xmlns:a16="http://schemas.microsoft.com/office/drawing/2014/main" id="{CECF7546-729A-DB18-10FF-F8D4A26FDB07}"/>
              </a:ext>
            </a:extLst>
          </p:cNvPr>
          <p:cNvSpPr txBox="1"/>
          <p:nvPr/>
        </p:nvSpPr>
        <p:spPr>
          <a:xfrm>
            <a:off x="85725" y="1243608"/>
            <a:ext cx="6010275" cy="230832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.contactez-nous</a:t>
            </a:r>
            <a:r>
              <a:rPr lang="fr-F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fr-F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 boite du formulaire */</a:t>
            </a:r>
            <a:endParaRPr lang="fr-F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F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fr-F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95%</a:t>
            </a:r>
            <a:r>
              <a:rPr lang="fr-F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top</a:t>
            </a:r>
            <a:r>
              <a:rPr lang="fr-F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160px</a:t>
            </a:r>
            <a:r>
              <a:rPr lang="fr-F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fr-F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2.5%</a:t>
            </a:r>
            <a:r>
              <a:rPr lang="fr-F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   </a:t>
            </a:r>
          </a:p>
          <a:p>
            <a:r>
              <a:rPr lang="fr-F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.contactez-nous</a:t>
            </a:r>
            <a:r>
              <a:rPr lang="fr-F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#background_white</a:t>
            </a:r>
            <a:r>
              <a:rPr lang="fr-F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fr-F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fr-F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fr-F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13px</a:t>
            </a:r>
            <a:r>
              <a:rPr lang="fr-F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B94E6627-B2DD-160D-F643-0DEC659DB766}"/>
              </a:ext>
            </a:extLst>
          </p:cNvPr>
          <p:cNvSpPr txBox="1"/>
          <p:nvPr/>
        </p:nvSpPr>
        <p:spPr>
          <a:xfrm>
            <a:off x="6429375" y="1243608"/>
            <a:ext cx="5238750" cy="313932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form</a:t>
            </a:r>
            <a:r>
              <a:rPr lang="fr-F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fr-F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lang="fr-F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lang="fr-F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option</a:t>
            </a:r>
            <a:r>
              <a:rPr lang="fr-F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fr-F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/*couleur de fond des options */</a:t>
            </a:r>
            <a:endParaRPr lang="fr-F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F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fr-F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10px</a:t>
            </a:r>
            <a:r>
              <a:rPr lang="fr-F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</a:t>
            </a:r>
            <a:r>
              <a:rPr lang="fr-F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weight</a:t>
            </a:r>
            <a:r>
              <a:rPr lang="fr-F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600</a:t>
            </a:r>
            <a:r>
              <a:rPr lang="fr-F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  </a:t>
            </a:r>
          </a:p>
          <a:p>
            <a:r>
              <a:rPr lang="fr-F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</a:p>
          <a:p>
            <a:r>
              <a:rPr lang="fr-F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form</a:t>
            </a:r>
            <a:r>
              <a:rPr lang="fr-F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fr-F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fr-F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/*placement et forme du bouton*/</a:t>
            </a:r>
            <a:endParaRPr lang="fr-F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F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fr-F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70%</a:t>
            </a:r>
            <a:r>
              <a:rPr lang="fr-F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fr-F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20px</a:t>
            </a:r>
            <a:r>
              <a:rPr lang="fr-F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D807BDAC-31CF-A911-8282-C3FC9E9C15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99801"/>
            <a:ext cx="1659185" cy="858199"/>
          </a:xfrm>
          <a:prstGeom prst="rect">
            <a:avLst/>
          </a:prstGeom>
        </p:spPr>
      </p:pic>
      <p:pic>
        <p:nvPicPr>
          <p:cNvPr id="6" name="Image 5" descr="Une image contenant texte, équipement électronique, capture d’écran&#10;&#10;Description générée automatiquement">
            <a:extLst>
              <a:ext uri="{FF2B5EF4-FFF2-40B4-BE49-F238E27FC236}">
                <a16:creationId xmlns:a16="http://schemas.microsoft.com/office/drawing/2014/main" id="{A562F76B-55C9-B14F-1788-252B4929F0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9185" y="5999800"/>
            <a:ext cx="2059676" cy="858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20037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>
            <a:extLst>
              <a:ext uri="{FF2B5EF4-FFF2-40B4-BE49-F238E27FC236}">
                <a16:creationId xmlns:a16="http://schemas.microsoft.com/office/drawing/2014/main" id="{CD8462E8-5B1B-D826-29AD-116E936C119A}"/>
              </a:ext>
            </a:extLst>
          </p:cNvPr>
          <p:cNvSpPr/>
          <p:nvPr/>
        </p:nvSpPr>
        <p:spPr>
          <a:xfrm>
            <a:off x="6408019" y="1516807"/>
            <a:ext cx="4741751" cy="557784"/>
          </a:xfrm>
          <a:prstGeom prst="rect">
            <a:avLst/>
          </a:prstGeom>
          <a:gradFill>
            <a:gsLst>
              <a:gs pos="0">
                <a:srgbClr val="01023B"/>
              </a:gs>
              <a:gs pos="100000">
                <a:srgbClr val="A53F52"/>
              </a:gs>
            </a:gsLst>
            <a:path path="circle">
              <a:fillToRect l="100000" t="100000"/>
            </a:path>
          </a:gra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Espace réservé du numéro de diapositive 5">
            <a:extLst>
              <a:ext uri="{FF2B5EF4-FFF2-40B4-BE49-F238E27FC236}">
                <a16:creationId xmlns:a16="http://schemas.microsoft.com/office/drawing/2014/main" id="{CBA4159E-5054-1612-AABF-D0751847CFF7}"/>
              </a:ext>
            </a:extLst>
          </p:cNvPr>
          <p:cNvSpPr txBox="1"/>
          <p:nvPr/>
        </p:nvSpPr>
        <p:spPr>
          <a:xfrm>
            <a:off x="11549265" y="6468301"/>
            <a:ext cx="443950" cy="36512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F724994-B3DD-4AC0-AE91-EA2B6D57B657}" type="slidenum">
              <a: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t>53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5" name="Image 7">
            <a:extLst>
              <a:ext uri="{FF2B5EF4-FFF2-40B4-BE49-F238E27FC236}">
                <a16:creationId xmlns:a16="http://schemas.microsoft.com/office/drawing/2014/main" id="{2175B5F9-C143-F8FF-2BF3-9FDC5B835A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335" y="-24570"/>
            <a:ext cx="6095993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0" name="Titre 1">
            <a:extLst>
              <a:ext uri="{FF2B5EF4-FFF2-40B4-BE49-F238E27FC236}">
                <a16:creationId xmlns:a16="http://schemas.microsoft.com/office/drawing/2014/main" id="{07223CC6-0595-82ED-BE9C-83C6F7F812A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652044" y="390093"/>
            <a:ext cx="5897221" cy="884233"/>
          </a:xfrm>
        </p:spPr>
        <p:txBody>
          <a:bodyPr/>
          <a:lstStyle/>
          <a:p>
            <a:pPr lvl="0"/>
            <a:r>
              <a:rPr lang="fr-FR" dirty="0"/>
              <a:t>inventaire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E9D9E1C1-8CE8-BACF-5A98-694B703C884E}"/>
              </a:ext>
            </a:extLst>
          </p:cNvPr>
          <p:cNvSpPr txBox="1"/>
          <p:nvPr/>
        </p:nvSpPr>
        <p:spPr>
          <a:xfrm>
            <a:off x="7069855" y="1611033"/>
            <a:ext cx="3221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Uniquement codé en html et </a:t>
            </a:r>
            <a:r>
              <a:rPr lang="fr-FR" dirty="0" err="1">
                <a:solidFill>
                  <a:schemeClr val="bg1"/>
                </a:solidFill>
              </a:rPr>
              <a:t>css</a:t>
            </a:r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0625D76E-5163-5057-6794-DFCA479204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8430" y="2140530"/>
            <a:ext cx="4540928" cy="4540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08383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19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2">
            <a:extLst>
              <a:ext uri="{FF2B5EF4-FFF2-40B4-BE49-F238E27FC236}">
                <a16:creationId xmlns:a16="http://schemas.microsoft.com/office/drawing/2014/main" id="{5496592C-02E1-2DD1-0977-CF8BEC6609B1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fr-FR" spc="300"/>
              <a:t>inventaire </a:t>
            </a:r>
          </a:p>
        </p:txBody>
      </p:sp>
      <p:sp>
        <p:nvSpPr>
          <p:cNvPr id="3" name="Espace réservé du texte 5">
            <a:extLst>
              <a:ext uri="{FF2B5EF4-FFF2-40B4-BE49-F238E27FC236}">
                <a16:creationId xmlns:a16="http://schemas.microsoft.com/office/drawing/2014/main" id="{2B5DD818-8D6F-9538-AB50-939BCD905E6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60120" y="3669505"/>
            <a:ext cx="1380405" cy="3163924"/>
          </a:xfrm>
        </p:spPr>
        <p:txBody>
          <a:bodyPr>
            <a:normAutofit fontScale="92500" lnSpcReduction="10000"/>
          </a:bodyPr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2400" spc="300" dirty="0"/>
              <a:t>LE SITE</a:t>
            </a:r>
            <a:endParaRPr lang="fr-FR" sz="1400" dirty="0"/>
          </a:p>
          <a:p>
            <a:pPr lvl="0">
              <a:lnSpc>
                <a:spcPct val="100000"/>
              </a:lnSpc>
              <a:buFont typeface="Wingdings" pitchFamily="2"/>
              <a:buChar char="§"/>
            </a:pPr>
            <a:r>
              <a:rPr lang="fr-FR" sz="1400" dirty="0"/>
              <a:t>11 PAGES</a:t>
            </a:r>
          </a:p>
          <a:p>
            <a:pPr lvl="0">
              <a:lnSpc>
                <a:spcPct val="100000"/>
              </a:lnSpc>
              <a:buFont typeface="Wingdings" pitchFamily="2"/>
              <a:buChar char="§"/>
            </a:pPr>
            <a:r>
              <a:rPr lang="fr-FR" sz="1400" dirty="0"/>
              <a:t>L’ACCUEIL</a:t>
            </a:r>
          </a:p>
          <a:p>
            <a:pPr lvl="0">
              <a:lnSpc>
                <a:spcPct val="100000"/>
              </a:lnSpc>
              <a:buFont typeface="Wingdings" pitchFamily="2"/>
              <a:buChar char="§"/>
            </a:pPr>
            <a:r>
              <a:rPr lang="fr-FR" sz="1400" dirty="0"/>
              <a:t>EVENEMENT A VENIR</a:t>
            </a:r>
          </a:p>
          <a:p>
            <a:pPr lvl="0">
              <a:lnSpc>
                <a:spcPct val="100000"/>
              </a:lnSpc>
              <a:buFont typeface="Wingdings" pitchFamily="2"/>
              <a:buChar char="§"/>
            </a:pPr>
            <a:r>
              <a:rPr lang="fr-FR" sz="1400" dirty="0"/>
              <a:t>EVENEMENT A SUIVRE</a:t>
            </a:r>
          </a:p>
          <a:p>
            <a:pPr lvl="0">
              <a:lnSpc>
                <a:spcPct val="100000"/>
              </a:lnSpc>
              <a:buFont typeface="Wingdings" pitchFamily="2"/>
              <a:buChar char="§"/>
            </a:pPr>
            <a:r>
              <a:rPr lang="fr-FR" sz="1400" dirty="0"/>
              <a:t>ARTICLES</a:t>
            </a:r>
          </a:p>
          <a:p>
            <a:pPr>
              <a:lnSpc>
                <a:spcPct val="100000"/>
              </a:lnSpc>
              <a:buFont typeface="Wingdings" pitchFamily="2"/>
              <a:buChar char="§"/>
            </a:pPr>
            <a:r>
              <a:rPr lang="fr-FR" sz="14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CONTACT</a:t>
            </a:r>
          </a:p>
          <a:p>
            <a:pPr>
              <a:lnSpc>
                <a:spcPct val="100000"/>
              </a:lnSpc>
              <a:buFont typeface="Wingdings" pitchFamily="2"/>
              <a:buChar char="§"/>
            </a:pPr>
            <a:r>
              <a:rPr lang="fr-FR" sz="1400" dirty="0"/>
              <a:t>MENTIONS LEGALES</a:t>
            </a:r>
          </a:p>
          <a:p>
            <a:pPr lvl="0">
              <a:lnSpc>
                <a:spcPct val="100000"/>
              </a:lnSpc>
              <a:buFont typeface="Wingdings" pitchFamily="2"/>
              <a:buChar char="§"/>
            </a:pPr>
            <a:endParaRPr lang="fr-FR" sz="1400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fr-FR" sz="2400" spc="300" dirty="0"/>
          </a:p>
          <a:p>
            <a:pPr marL="0" lvl="0" indent="0">
              <a:buNone/>
            </a:pPr>
            <a:endParaRPr lang="fr-FR" sz="2400" spc="300" dirty="0"/>
          </a:p>
        </p:txBody>
      </p:sp>
      <p:sp>
        <p:nvSpPr>
          <p:cNvPr id="4" name="Espace réservé du contenu 24">
            <a:extLst>
              <a:ext uri="{FF2B5EF4-FFF2-40B4-BE49-F238E27FC236}">
                <a16:creationId xmlns:a16="http://schemas.microsoft.com/office/drawing/2014/main" id="{842896BD-E52D-38B4-8CFC-A580D29645B7}"/>
              </a:ext>
            </a:extLst>
          </p:cNvPr>
          <p:cNvSpPr txBox="1"/>
          <p:nvPr/>
        </p:nvSpPr>
        <p:spPr>
          <a:xfrm>
            <a:off x="4541523" y="3670301"/>
            <a:ext cx="3108960" cy="288142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100" b="0" i="0" u="none" strike="noStrike" kern="1200" cap="none" spc="300" baseline="0" dirty="0">
                <a:solidFill>
                  <a:srgbClr val="000000"/>
                </a:solidFill>
                <a:uFillTx/>
                <a:latin typeface="Calibri"/>
              </a:rPr>
              <a:t>H</a:t>
            </a:r>
            <a:r>
              <a:rPr lang="fr-FR" sz="2300" b="0" i="0" u="none" strike="noStrike" kern="1200" cap="none" spc="300" baseline="0" dirty="0">
                <a:solidFill>
                  <a:srgbClr val="000000"/>
                </a:solidFill>
                <a:uFillTx/>
                <a:latin typeface="Calibri"/>
              </a:rPr>
              <a:t>É</a:t>
            </a:r>
            <a:r>
              <a:rPr lang="fr-FR" sz="2100" b="0" i="0" u="none" strike="noStrike" kern="1200" cap="none" spc="300" baseline="0" dirty="0">
                <a:solidFill>
                  <a:srgbClr val="000000"/>
                </a:solidFill>
                <a:uFillTx/>
                <a:latin typeface="Calibri"/>
              </a:rPr>
              <a:t>BERGEMENT WEB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600" b="0" i="0" u="none" strike="noStrike" kern="1200" cap="none" spc="300" baseline="0" dirty="0">
              <a:solidFill>
                <a:srgbClr val="000000"/>
              </a:solidFill>
              <a:uFillTx/>
              <a:latin typeface="Calibri"/>
            </a:endParaRPr>
          </a:p>
          <a:p>
            <a:pPr marL="285750" marR="0" lvl="0" indent="-285750" algn="l" defTabSz="914400" rtl="0" fontAlgn="auto" hangingPunct="1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4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O2Switch - Français, 10go mini de stockage, tarif compétitif</a:t>
            </a:r>
            <a:br>
              <a:rPr lang="fr-FR" sz="14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</a:br>
            <a:endParaRPr lang="fr-FR" sz="14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  <a:p>
            <a:pPr marL="285750" marR="0" lvl="0" indent="-285750" algn="l" defTabSz="914400" rtl="0" fontAlgn="auto" hangingPunct="1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400" b="0" i="0" u="none" strike="noStrike" kern="1200" cap="none" spc="0" baseline="0" dirty="0" err="1">
                <a:solidFill>
                  <a:srgbClr val="000000"/>
                </a:solidFill>
                <a:uFillTx/>
                <a:latin typeface="Calibri"/>
              </a:rPr>
              <a:t>Infomaniak</a:t>
            </a:r>
            <a:r>
              <a:rPr lang="fr-FR" sz="14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 - suisse, vitesse de chargement des pages +++ et excellent support client </a:t>
            </a:r>
          </a:p>
          <a:p>
            <a:pPr marL="0" marR="0" lvl="0" indent="0" algn="l" defTabSz="914400" rtl="0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400" dirty="0">
              <a:solidFill>
                <a:srgbClr val="000000"/>
              </a:solidFill>
              <a:latin typeface="Calibri"/>
            </a:endParaRPr>
          </a:p>
          <a:p>
            <a:pPr marL="0" marR="0" lvl="0" indent="0" algn="l" defTabSz="914400" rtl="0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br>
              <a:rPr lang="fr-FR" sz="1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</a:br>
            <a:endParaRPr lang="fr-FR" sz="10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5" name="Espace réservé du contenu 25">
            <a:extLst>
              <a:ext uri="{FF2B5EF4-FFF2-40B4-BE49-F238E27FC236}">
                <a16:creationId xmlns:a16="http://schemas.microsoft.com/office/drawing/2014/main" id="{94D1208C-4F91-9CDA-CBAD-499BE16E23CB}"/>
              </a:ext>
            </a:extLst>
          </p:cNvPr>
          <p:cNvSpPr txBox="1"/>
          <p:nvPr/>
        </p:nvSpPr>
        <p:spPr>
          <a:xfrm>
            <a:off x="8122916" y="3670301"/>
            <a:ext cx="3108329" cy="126568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 marL="0" marR="0" lvl="0" indent="0" algn="l" defTabSz="914400" rtl="0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3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600" b="0" i="0" u="none" strike="noStrike" kern="0" cap="none" spc="300" baseline="0" dirty="0">
                <a:solidFill>
                  <a:srgbClr val="000000"/>
                </a:solidFill>
                <a:uFillTx/>
                <a:latin typeface="Calibri"/>
              </a:rPr>
              <a:t>RÉFÉRENCEMENT OFF PAGE</a:t>
            </a:r>
          </a:p>
          <a:p>
            <a:pPr>
              <a:lnSpc>
                <a:spcPct val="80000"/>
              </a:lnSpc>
              <a:spcBef>
                <a:spcPts val="600"/>
              </a:spcBef>
              <a:buSzPct val="100000"/>
              <a:buFont typeface="Arial" pitchFamily="34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6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     Principalement via  réseaux Sociaux, Facebook, Twitter et </a:t>
            </a:r>
            <a:r>
              <a:rPr lang="fr-FR" sz="1600" b="0" i="0" u="none" strike="noStrike" kern="1200" cap="none" spc="0" baseline="0" dirty="0" err="1">
                <a:solidFill>
                  <a:srgbClr val="000000"/>
                </a:solidFill>
                <a:uFillTx/>
                <a:latin typeface="Calibri"/>
              </a:rPr>
              <a:t>Youtube</a:t>
            </a:r>
            <a:r>
              <a:rPr lang="fr-FR" sz="16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.</a:t>
            </a:r>
          </a:p>
          <a:p>
            <a:pPr marL="0" marR="0" lvl="0" indent="0" algn="l" defTabSz="914400" rtl="0" fontAlgn="auto" hangingPunct="1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SzPct val="100000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500" b="0" i="0" u="none" strike="noStrike" kern="0" cap="none" spc="30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6" name="Espace réservé du numéro de diapositive 20">
            <a:extLst>
              <a:ext uri="{FF2B5EF4-FFF2-40B4-BE49-F238E27FC236}">
                <a16:creationId xmlns:a16="http://schemas.microsoft.com/office/drawing/2014/main" id="{3A7A96D8-C729-3410-4C68-15C702657BD2}"/>
              </a:ext>
            </a:extLst>
          </p:cNvPr>
          <p:cNvSpPr txBox="1"/>
          <p:nvPr/>
        </p:nvSpPr>
        <p:spPr>
          <a:xfrm>
            <a:off x="11549265" y="6468301"/>
            <a:ext cx="443950" cy="36512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2E49784-651D-4530-A4BE-0E76A742739B}" type="slidenum">
              <a:t>54</a:t>
            </a:fld>
            <a:endParaRPr lang="fr-FR" sz="1200" b="0" i="0" u="none" strike="noStrike" kern="1200" cap="none" spc="0" baseline="0">
              <a:solidFill>
                <a:srgbClr val="898989"/>
              </a:solidFill>
              <a:uFillTx/>
              <a:latin typeface="Calibri"/>
            </a:endParaRPr>
          </a:p>
        </p:txBody>
      </p:sp>
      <p:sp>
        <p:nvSpPr>
          <p:cNvPr id="7" name="Espace réservé du texte 5">
            <a:extLst>
              <a:ext uri="{FF2B5EF4-FFF2-40B4-BE49-F238E27FC236}">
                <a16:creationId xmlns:a16="http://schemas.microsoft.com/office/drawing/2014/main" id="{74096674-6D41-5D21-13FD-314DE1E12F92}"/>
              </a:ext>
            </a:extLst>
          </p:cNvPr>
          <p:cNvSpPr txBox="1"/>
          <p:nvPr/>
        </p:nvSpPr>
        <p:spPr>
          <a:xfrm>
            <a:off x="2234699" y="4318945"/>
            <a:ext cx="1380405" cy="149592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rmAutofit lnSpcReduction="10000"/>
          </a:bodyPr>
          <a:lstStyle/>
          <a:p>
            <a:pPr marR="0" lvl="0" algn="l" defTabSz="914400" rtl="0" fontAlgn="auto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ct val="100000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4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  <a:p>
            <a:pPr marR="0" lvl="0" algn="l" defTabSz="914400" rtl="0" fontAlgn="auto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ct val="100000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100" dirty="0">
                <a:solidFill>
                  <a:srgbClr val="000000"/>
                </a:solidFill>
                <a:latin typeface="Calibri"/>
              </a:rPr>
              <a:t>+ 1 PAGE PAR ARTICLE SOIT 3 PAGES</a:t>
            </a:r>
          </a:p>
          <a:p>
            <a:pPr>
              <a:spcBef>
                <a:spcPts val="1000"/>
              </a:spcBef>
              <a:buSzPct val="100000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100" dirty="0">
                <a:solidFill>
                  <a:srgbClr val="000000"/>
                </a:solidFill>
                <a:latin typeface="Calibri"/>
              </a:rPr>
              <a:t>+ 1 PAGE PAR ARTICLE SOIT 2 PAGES</a:t>
            </a:r>
            <a:endParaRPr lang="fr-FR" sz="11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  <a:p>
            <a:pPr marR="0" lvl="0" algn="l" defTabSz="914400" rtl="0" fontAlgn="auto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ct val="100000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4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  <p:pic>
        <p:nvPicPr>
          <p:cNvPr id="9" name="Image 13" descr="Une image contenant chat, assis, intérieur, chat domestique&#10;&#10;Description générée automatiquement">
            <a:extLst>
              <a:ext uri="{FF2B5EF4-FFF2-40B4-BE49-F238E27FC236}">
                <a16:creationId xmlns:a16="http://schemas.microsoft.com/office/drawing/2014/main" id="{7C2AB14E-E110-4DA9-4C95-7E043AE1B8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3234" y="1623215"/>
            <a:ext cx="2785518" cy="185700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" name="Image 15">
            <a:extLst>
              <a:ext uri="{FF2B5EF4-FFF2-40B4-BE49-F238E27FC236}">
                <a16:creationId xmlns:a16="http://schemas.microsoft.com/office/drawing/2014/main" id="{5DD7C2F9-26C0-6EC1-508E-E864E19A6C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6140" y="1596313"/>
            <a:ext cx="2661882" cy="188550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237480C0-48D1-0EDA-DE8E-E4A2279146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120" y="1603951"/>
            <a:ext cx="2549784" cy="1909142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18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Espace réservé d’image 7" descr="image abstraite">
            <a:extLst>
              <a:ext uri="{FF2B5EF4-FFF2-40B4-BE49-F238E27FC236}">
                <a16:creationId xmlns:a16="http://schemas.microsoft.com/office/drawing/2014/main" id="{0BD163A7-4762-0249-F6B7-B3E6C42C5A6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2000"/>
          </a:blip>
          <a:srcRect l="22717" r="45642"/>
          <a:stretch>
            <a:fillRect/>
          </a:stretch>
        </p:blipFill>
        <p:spPr>
          <a:xfrm rot="16200004">
            <a:off x="2666998" y="-2666991"/>
            <a:ext cx="6858000" cy="12191996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itre 5">
            <a:extLst>
              <a:ext uri="{FF2B5EF4-FFF2-40B4-BE49-F238E27FC236}">
                <a16:creationId xmlns:a16="http://schemas.microsoft.com/office/drawing/2014/main" id="{FE2A59C2-1D0D-714B-2CC1-2C35DD3C31B8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fr-FR"/>
              <a:t>MERCI</a:t>
            </a:r>
          </a:p>
        </p:txBody>
      </p:sp>
      <p:sp>
        <p:nvSpPr>
          <p:cNvPr id="8" name="Espace réservé du texte 2">
            <a:extLst>
              <a:ext uri="{FF2B5EF4-FFF2-40B4-BE49-F238E27FC236}">
                <a16:creationId xmlns:a16="http://schemas.microsoft.com/office/drawing/2014/main" id="{CD4923A2-D429-B7C4-199D-AD3DBBC0A13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512347" y="5137995"/>
            <a:ext cx="5167310" cy="518793"/>
          </a:xfrm>
          <a:gradFill>
            <a:gsLst>
              <a:gs pos="0">
                <a:srgbClr val="01023B"/>
              </a:gs>
              <a:gs pos="100000">
                <a:srgbClr val="A53F52"/>
              </a:gs>
            </a:gsLst>
            <a:lin ang="10800000"/>
          </a:gradFill>
        </p:spPr>
        <p:txBody>
          <a:bodyPr anchorCtr="1"/>
          <a:lstStyle/>
          <a:p>
            <a:pPr marL="0" indent="0" algn="ctr">
              <a:buNone/>
            </a:pPr>
            <a:r>
              <a:rPr lang="fr-FR" sz="1600" spc="300" dirty="0">
                <a:solidFill>
                  <a:srgbClr val="FFFFFF"/>
                </a:solidFill>
              </a:rPr>
              <a:t>ALBERICK – SEBASTIEN - NICOLAS</a:t>
            </a:r>
          </a:p>
          <a:p>
            <a:pPr marL="0" lvl="0" indent="0" algn="ctr">
              <a:buNone/>
            </a:pPr>
            <a:endParaRPr lang="fr-FR" spc="300" dirty="0">
              <a:solidFill>
                <a:srgbClr val="FFFFFF"/>
              </a:solidFill>
            </a:endParaRPr>
          </a:p>
        </p:txBody>
      </p:sp>
      <p:pic>
        <p:nvPicPr>
          <p:cNvPr id="9" name="Espace réservé d’image en ligne 23" descr="Utilisateur">
            <a:extLst>
              <a:ext uri="{FF2B5EF4-FFF2-40B4-BE49-F238E27FC236}">
                <a16:creationId xmlns:a16="http://schemas.microsoft.com/office/drawing/2014/main" id="{ACB794F6-32CE-9846-9D91-6FF4959DB015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30238" y="3635025"/>
            <a:ext cx="731520" cy="731520"/>
          </a:xfrm>
        </p:spPr>
      </p:pic>
      <p:pic>
        <p:nvPicPr>
          <p:cNvPr id="4" name="Espace réservé d’image en ligne 23" descr="Utilisateur">
            <a:extLst>
              <a:ext uri="{FF2B5EF4-FFF2-40B4-BE49-F238E27FC236}">
                <a16:creationId xmlns:a16="http://schemas.microsoft.com/office/drawing/2014/main" id="{1F1F51BC-9C9C-301A-B72A-98B2556C973D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63956" y="3635025"/>
            <a:ext cx="731520" cy="731520"/>
          </a:xfrm>
        </p:spPr>
      </p:pic>
      <p:pic>
        <p:nvPicPr>
          <p:cNvPr id="5" name="Espace réservé d’image en ligne 23" descr="Utilisateur">
            <a:extLst>
              <a:ext uri="{FF2B5EF4-FFF2-40B4-BE49-F238E27FC236}">
                <a16:creationId xmlns:a16="http://schemas.microsoft.com/office/drawing/2014/main" id="{1550AB54-2635-0D1C-F6C9-FCF09C2A13E2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09231" y="3644873"/>
            <a:ext cx="731520" cy="731520"/>
          </a:xfr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2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4">
            <a:extLst>
              <a:ext uri="{FF2B5EF4-FFF2-40B4-BE49-F238E27FC236}">
                <a16:creationId xmlns:a16="http://schemas.microsoft.com/office/drawing/2014/main" id="{56551439-45AF-6B95-DF94-E9007F8D345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139561" y="288635"/>
            <a:ext cx="2733964" cy="365129"/>
          </a:xfrm>
          <a:gradFill>
            <a:gsLst>
              <a:gs pos="0">
                <a:srgbClr val="01023B"/>
              </a:gs>
              <a:gs pos="100000">
                <a:srgbClr val="A53F52"/>
              </a:gs>
            </a:gsLst>
            <a:lin ang="10800000"/>
          </a:gradFill>
        </p:spPr>
        <p:txBody>
          <a:bodyPr anchor="ctr" anchorCtr="1"/>
          <a:lstStyle/>
          <a:p>
            <a:pPr marL="0" lvl="0" indent="0" algn="ctr">
              <a:lnSpc>
                <a:spcPct val="100000"/>
              </a:lnSpc>
              <a:buNone/>
            </a:pPr>
            <a:r>
              <a:rPr lang="fr-FR" sz="1400" cap="all" spc="300" dirty="0">
                <a:solidFill>
                  <a:srgbClr val="FFFFFF"/>
                </a:solidFill>
              </a:rPr>
              <a:t>La charte graphique</a:t>
            </a:r>
          </a:p>
        </p:txBody>
      </p:sp>
      <p:sp>
        <p:nvSpPr>
          <p:cNvPr id="3" name="Espace réservé du numéro de diapositive 1">
            <a:extLst>
              <a:ext uri="{FF2B5EF4-FFF2-40B4-BE49-F238E27FC236}">
                <a16:creationId xmlns:a16="http://schemas.microsoft.com/office/drawing/2014/main" id="{79504915-46CD-A965-3648-171BB54CFD0E}"/>
              </a:ext>
            </a:extLst>
          </p:cNvPr>
          <p:cNvSpPr txBox="1"/>
          <p:nvPr/>
        </p:nvSpPr>
        <p:spPr>
          <a:xfrm>
            <a:off x="11549265" y="6468301"/>
            <a:ext cx="443950" cy="36512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E5C1E05-5007-41BA-84AF-1222A49D3B1B}" type="slidenum">
              <a:t>6</a:t>
            </a:fld>
            <a:endParaRPr lang="fr-FR" sz="1200" b="0" i="0" u="none" strike="noStrike" kern="1200" cap="none" spc="0" baseline="0">
              <a:solidFill>
                <a:srgbClr val="898989"/>
              </a:solidFill>
              <a:uFillTx/>
              <a:latin typeface="Calibri"/>
            </a:endParaRPr>
          </a:p>
        </p:txBody>
      </p:sp>
      <p:sp>
        <p:nvSpPr>
          <p:cNvPr id="5" name="ZoneTexte 5">
            <a:extLst>
              <a:ext uri="{FF2B5EF4-FFF2-40B4-BE49-F238E27FC236}">
                <a16:creationId xmlns:a16="http://schemas.microsoft.com/office/drawing/2014/main" id="{86D71F46-59D6-2BEA-FE5A-AB709BA457A8}"/>
              </a:ext>
            </a:extLst>
          </p:cNvPr>
          <p:cNvSpPr txBox="1"/>
          <p:nvPr/>
        </p:nvSpPr>
        <p:spPr>
          <a:xfrm>
            <a:off x="8886548" y="2529908"/>
            <a:ext cx="3180798" cy="64633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La police titre et corps: </a:t>
            </a:r>
            <a:r>
              <a:rPr lang="fr-FR" dirty="0">
                <a:solidFill>
                  <a:srgbClr val="000000"/>
                </a:solidFill>
                <a:latin typeface="Calibri"/>
              </a:rPr>
              <a:t>Montserrat</a:t>
            </a:r>
            <a:endParaRPr lang="fr-FR" sz="18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7DE8134B-6965-112F-4409-EFA4884983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25381"/>
            <a:ext cx="12192000" cy="3532619"/>
          </a:xfrm>
          <a:prstGeom prst="rect">
            <a:avLst/>
          </a:prstGeom>
        </p:spPr>
      </p:pic>
      <p:pic>
        <p:nvPicPr>
          <p:cNvPr id="13" name="Image 12" descr="Une image contenant texte&#10;&#10;Description générée automatiquement">
            <a:extLst>
              <a:ext uri="{FF2B5EF4-FFF2-40B4-BE49-F238E27FC236}">
                <a16:creationId xmlns:a16="http://schemas.microsoft.com/office/drawing/2014/main" id="{4715BD91-7832-9BE7-846E-EDC74C6DC7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0152" y="802902"/>
            <a:ext cx="6492782" cy="23733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2">
            <a:extLst>
              <a:ext uri="{FF2B5EF4-FFF2-40B4-BE49-F238E27FC236}">
                <a16:creationId xmlns:a16="http://schemas.microsoft.com/office/drawing/2014/main" id="{03CC926D-E489-E9F0-67B4-B5621EA9B884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fr-FR" spc="300"/>
              <a:t>Veille concurrentielle</a:t>
            </a:r>
          </a:p>
        </p:txBody>
      </p:sp>
      <p:sp>
        <p:nvSpPr>
          <p:cNvPr id="3" name="Espace réservé du texte 3">
            <a:extLst>
              <a:ext uri="{FF2B5EF4-FFF2-40B4-BE49-F238E27FC236}">
                <a16:creationId xmlns:a16="http://schemas.microsoft.com/office/drawing/2014/main" id="{91F78DFC-F9B3-8FB5-DA38-0F8772F0684E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795543" y="3970452"/>
            <a:ext cx="2504916" cy="494507"/>
          </a:xfrm>
        </p:spPr>
        <p:txBody>
          <a:bodyPr>
            <a:normAutofit/>
          </a:bodyPr>
          <a:lstStyle/>
          <a:p>
            <a:pPr marL="0" lvl="0" indent="0">
              <a:lnSpc>
                <a:spcPct val="130000"/>
              </a:lnSpc>
              <a:buNone/>
            </a:pPr>
            <a:r>
              <a:rPr lang="fr-FR" sz="2000" spc="300"/>
              <a:t>Les concurrents</a:t>
            </a:r>
          </a:p>
        </p:txBody>
      </p:sp>
      <p:sp>
        <p:nvSpPr>
          <p:cNvPr id="4" name="Espace réservé du texte 5">
            <a:extLst>
              <a:ext uri="{FF2B5EF4-FFF2-40B4-BE49-F238E27FC236}">
                <a16:creationId xmlns:a16="http://schemas.microsoft.com/office/drawing/2014/main" id="{3AD8A070-56E3-1FE5-1794-6A8CE58EF56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565108" y="3864354"/>
            <a:ext cx="5183184" cy="494507"/>
          </a:xfrm>
        </p:spPr>
        <p:txBody>
          <a:bodyPr/>
          <a:lstStyle/>
          <a:p>
            <a:pPr marL="0" lvl="0" indent="0">
              <a:buNone/>
            </a:pPr>
            <a:r>
              <a:rPr lang="fr-FR" sz="2000" spc="300"/>
              <a:t>Les points communs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E91EC9C3-026D-3D9D-2384-89A1A6F3CE9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69105" y="4531135"/>
            <a:ext cx="5157782" cy="2039139"/>
          </a:xfrm>
        </p:spPr>
        <p:txBody>
          <a:bodyPr>
            <a:normAutofit fontScale="85000" lnSpcReduction="10000"/>
          </a:bodyPr>
          <a:lstStyle/>
          <a:p>
            <a:pPr marL="0" lvl="0" indent="0">
              <a:spcBef>
                <a:spcPts val="600"/>
              </a:spcBef>
              <a:buNone/>
            </a:pPr>
            <a:r>
              <a:rPr lang="fr-FR" sz="1800" dirty="0">
                <a:latin typeface="Open Sans" pitchFamily="34"/>
              </a:rPr>
              <a:t>Aucun journal parodique n’existe pour la ville de Liévin. </a:t>
            </a:r>
          </a:p>
          <a:p>
            <a:pPr marL="0" lvl="0" indent="0">
              <a:spcBef>
                <a:spcPts val="600"/>
              </a:spcBef>
              <a:buNone/>
            </a:pPr>
            <a:r>
              <a:rPr lang="fr-FR" sz="1800" dirty="0">
                <a:latin typeface="Open Sans" pitchFamily="34"/>
              </a:rPr>
              <a:t>La ville de Liévin diffuse ses infos sur le site de la ville. </a:t>
            </a:r>
          </a:p>
          <a:p>
            <a:pPr marL="0" lvl="0" indent="0">
              <a:spcBef>
                <a:spcPts val="600"/>
              </a:spcBef>
              <a:buNone/>
            </a:pPr>
            <a:r>
              <a:rPr lang="fr-FR" sz="1800" dirty="0">
                <a:latin typeface="Open Sans" pitchFamily="34"/>
              </a:rPr>
              <a:t>Nous pouvons noter comme sites parodiques connus et reconnus legorafi.fr et Nordpresse.be.</a:t>
            </a:r>
            <a:endParaRPr lang="fr-FR" dirty="0"/>
          </a:p>
        </p:txBody>
      </p:sp>
      <p:sp>
        <p:nvSpPr>
          <p:cNvPr id="6" name="Espace réservé du contenu 6">
            <a:extLst>
              <a:ext uri="{FF2B5EF4-FFF2-40B4-BE49-F238E27FC236}">
                <a16:creationId xmlns:a16="http://schemas.microsoft.com/office/drawing/2014/main" id="{C14514E9-427F-3277-93B2-26B61E38230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565108" y="4531135"/>
            <a:ext cx="5183184" cy="2039139"/>
          </a:xfrm>
        </p:spPr>
        <p:txBody>
          <a:bodyPr>
            <a:normAutofit/>
          </a:bodyPr>
          <a:lstStyle/>
          <a:p>
            <a:pPr marL="457200" lvl="0">
              <a:lnSpc>
                <a:spcPct val="130000"/>
              </a:lnSpc>
              <a:spcBef>
                <a:spcPts val="600"/>
              </a:spcBef>
            </a:pPr>
            <a:r>
              <a:rPr lang="fr-FR" sz="1400" dirty="0">
                <a:latin typeface="Open Sans" pitchFamily="34"/>
              </a:rPr>
              <a:t>Sites vitrine qui contiennent des articles et  les évènements.</a:t>
            </a:r>
          </a:p>
          <a:p>
            <a:pPr marL="457200" lvl="0">
              <a:lnSpc>
                <a:spcPct val="130000"/>
              </a:lnSpc>
              <a:spcBef>
                <a:spcPts val="0"/>
              </a:spcBef>
            </a:pPr>
            <a:r>
              <a:rPr lang="fr-FR" sz="1400" dirty="0">
                <a:latin typeface="Open Sans" pitchFamily="34"/>
              </a:rPr>
              <a:t>Sobres aérés.</a:t>
            </a:r>
          </a:p>
          <a:p>
            <a:pPr marL="457200" lvl="0">
              <a:lnSpc>
                <a:spcPct val="130000"/>
              </a:lnSpc>
              <a:spcBef>
                <a:spcPts val="0"/>
              </a:spcBef>
            </a:pPr>
            <a:r>
              <a:rPr lang="fr-FR" sz="1400" dirty="0">
                <a:latin typeface="Open Sans" pitchFamily="34"/>
              </a:rPr>
              <a:t>Beaucoup de photos pour illustrer les articles.</a:t>
            </a:r>
          </a:p>
        </p:txBody>
      </p:sp>
      <p:sp>
        <p:nvSpPr>
          <p:cNvPr id="7" name="Espace réservé du numéro de diapositive 15">
            <a:extLst>
              <a:ext uri="{FF2B5EF4-FFF2-40B4-BE49-F238E27FC236}">
                <a16:creationId xmlns:a16="http://schemas.microsoft.com/office/drawing/2014/main" id="{2D0B4B05-871B-EE59-525A-F17945183A16}"/>
              </a:ext>
            </a:extLst>
          </p:cNvPr>
          <p:cNvSpPr txBox="1"/>
          <p:nvPr/>
        </p:nvSpPr>
        <p:spPr>
          <a:xfrm>
            <a:off x="11549265" y="6468301"/>
            <a:ext cx="443950" cy="36512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3B03612B-959A-4B0D-BF4E-1036ED60E73C}" type="slidenum">
              <a:t>7</a:t>
            </a:fld>
            <a:endParaRPr lang="fr-FR" sz="1200" b="0" i="0" u="none" strike="noStrike" kern="1200" cap="none" spc="0" baseline="0">
              <a:solidFill>
                <a:srgbClr val="898989"/>
              </a:solidFill>
              <a:uFillTx/>
              <a:latin typeface="Calibri"/>
            </a:endParaRPr>
          </a:p>
        </p:txBody>
      </p:sp>
      <p:pic>
        <p:nvPicPr>
          <p:cNvPr id="8" name="Image 10">
            <a:extLst>
              <a:ext uri="{FF2B5EF4-FFF2-40B4-BE49-F238E27FC236}">
                <a16:creationId xmlns:a16="http://schemas.microsoft.com/office/drawing/2014/main" id="{B9FE571A-139D-150E-09AE-DF88980D8C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6348" y="1264633"/>
            <a:ext cx="3483306" cy="263964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9" name="ZoneTexte 11">
            <a:extLst>
              <a:ext uri="{FF2B5EF4-FFF2-40B4-BE49-F238E27FC236}">
                <a16:creationId xmlns:a16="http://schemas.microsoft.com/office/drawing/2014/main" id="{4CFD4278-6800-FE48-1DFF-2A7BEDD2A9AA}"/>
              </a:ext>
            </a:extLst>
          </p:cNvPr>
          <p:cNvSpPr txBox="1"/>
          <p:nvPr/>
        </p:nvSpPr>
        <p:spPr>
          <a:xfrm>
            <a:off x="7003929" y="1635788"/>
            <a:ext cx="4767306" cy="110799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66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 </a:t>
            </a:r>
            <a:r>
              <a:rPr lang="fr-FR" sz="6600" b="0" i="0" u="none" strike="noStrike" kern="1200" cap="none" spc="0" baseline="0">
                <a:solidFill>
                  <a:srgbClr val="000000"/>
                </a:solidFill>
                <a:uFillTx/>
                <a:latin typeface="Wingdings" pitchFamily="2"/>
              </a:rPr>
              <a:t></a:t>
            </a:r>
            <a:r>
              <a:rPr lang="fr-FR" sz="66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 1</a:t>
            </a:r>
          </a:p>
        </p:txBody>
      </p:sp>
      <p:sp>
        <p:nvSpPr>
          <p:cNvPr id="10" name="ZoneTexte 12">
            <a:extLst>
              <a:ext uri="{FF2B5EF4-FFF2-40B4-BE49-F238E27FC236}">
                <a16:creationId xmlns:a16="http://schemas.microsoft.com/office/drawing/2014/main" id="{6FCC7A48-EBE2-DD9D-DE3B-5EEF007B3DD2}"/>
              </a:ext>
            </a:extLst>
          </p:cNvPr>
          <p:cNvSpPr txBox="1"/>
          <p:nvPr/>
        </p:nvSpPr>
        <p:spPr>
          <a:xfrm>
            <a:off x="8100870" y="2403655"/>
            <a:ext cx="310722" cy="110799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742950" marR="0" lvl="1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66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 </a:t>
            </a:r>
          </a:p>
        </p:txBody>
      </p:sp>
      <p:sp>
        <p:nvSpPr>
          <p:cNvPr id="11" name="ZoneTexte 13">
            <a:extLst>
              <a:ext uri="{FF2B5EF4-FFF2-40B4-BE49-F238E27FC236}">
                <a16:creationId xmlns:a16="http://schemas.microsoft.com/office/drawing/2014/main" id="{7CD868BB-2BC7-6FB8-88DF-5095614A4CA6}"/>
              </a:ext>
            </a:extLst>
          </p:cNvPr>
          <p:cNvSpPr txBox="1"/>
          <p:nvPr/>
        </p:nvSpPr>
        <p:spPr>
          <a:xfrm rot="10799991">
            <a:off x="8012091" y="2363861"/>
            <a:ext cx="488271" cy="110799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6600" b="0" i="0" u="none" strike="noStrike" kern="1200" cap="none" spc="0" baseline="0" dirty="0">
                <a:solidFill>
                  <a:srgbClr val="000000"/>
                </a:solidFill>
                <a:uFillTx/>
                <a:latin typeface="Wingdings" pitchFamily="2"/>
              </a:rPr>
              <a:t></a:t>
            </a:r>
            <a:endParaRPr lang="fr-FR" sz="66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2" name="ZoneTexte 14">
            <a:extLst>
              <a:ext uri="{FF2B5EF4-FFF2-40B4-BE49-F238E27FC236}">
                <a16:creationId xmlns:a16="http://schemas.microsoft.com/office/drawing/2014/main" id="{04EADDCD-BC31-C08A-2AD5-8A07D9115777}"/>
              </a:ext>
            </a:extLst>
          </p:cNvPr>
          <p:cNvSpPr txBox="1"/>
          <p:nvPr/>
        </p:nvSpPr>
        <p:spPr>
          <a:xfrm>
            <a:off x="6918771" y="2363861"/>
            <a:ext cx="614266" cy="1107996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66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1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1">
            <a:extLst>
              <a:ext uri="{FF2B5EF4-FFF2-40B4-BE49-F238E27FC236}">
                <a16:creationId xmlns:a16="http://schemas.microsoft.com/office/drawing/2014/main" id="{DB4CEEBC-A3EE-51E6-C4A3-59337491264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530542" y="1269508"/>
            <a:ext cx="4018723" cy="947994"/>
          </a:xfrm>
        </p:spPr>
        <p:txBody>
          <a:bodyPr/>
          <a:lstStyle/>
          <a:p>
            <a:pPr lvl="0"/>
            <a:r>
              <a:rPr lang="fr-FR" dirty="0"/>
              <a:t>Piste pour se démarquer</a:t>
            </a:r>
          </a:p>
        </p:txBody>
      </p:sp>
      <p:sp>
        <p:nvSpPr>
          <p:cNvPr id="3" name="Espace réservé du contenu 12">
            <a:extLst>
              <a:ext uri="{FF2B5EF4-FFF2-40B4-BE49-F238E27FC236}">
                <a16:creationId xmlns:a16="http://schemas.microsoft.com/office/drawing/2014/main" id="{1506795A-718C-661E-3F99-071E10F30D3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39371" y="2906206"/>
            <a:ext cx="4444998" cy="2535806"/>
          </a:xfrm>
        </p:spPr>
        <p:txBody>
          <a:bodyPr lIns="0" rIns="0">
            <a:normAutofit/>
          </a:bodyPr>
          <a:lstStyle/>
          <a:p>
            <a:pPr marL="457200" lvl="0">
              <a:spcBef>
                <a:spcPts val="600"/>
              </a:spcBef>
            </a:pPr>
            <a:r>
              <a:rPr lang="fr-FR" sz="1800" dirty="0">
                <a:latin typeface="Open Sans" pitchFamily="34"/>
              </a:rPr>
              <a:t>Le titre qui annonce bien la parodie.</a:t>
            </a:r>
          </a:p>
          <a:p>
            <a:pPr marL="457200" lvl="0">
              <a:spcBef>
                <a:spcPts val="600"/>
              </a:spcBef>
            </a:pPr>
            <a:r>
              <a:rPr lang="fr-FR" sz="1800" dirty="0">
                <a:latin typeface="Open Sans" pitchFamily="34"/>
              </a:rPr>
              <a:t>Site facile d’utilisation mais design. </a:t>
            </a:r>
          </a:p>
          <a:p>
            <a:pPr marL="457200" lvl="0">
              <a:spcBef>
                <a:spcPts val="0"/>
              </a:spcBef>
            </a:pPr>
            <a:r>
              <a:rPr lang="fr-FR" sz="1800" dirty="0">
                <a:latin typeface="Open Sans" pitchFamily="34"/>
              </a:rPr>
              <a:t>Incrustation de photos et vidéos.</a:t>
            </a:r>
          </a:p>
          <a:p>
            <a:pPr marL="457200" lvl="0">
              <a:spcBef>
                <a:spcPts val="0"/>
              </a:spcBef>
            </a:pPr>
            <a:r>
              <a:rPr lang="fr-FR" sz="1800" dirty="0">
                <a:latin typeface="Open Sans" pitchFamily="34"/>
              </a:rPr>
              <a:t>Mise en avant :  des faux événements et faux articles.</a:t>
            </a:r>
          </a:p>
          <a:p>
            <a:pPr marL="0" lvl="0" indent="0">
              <a:lnSpc>
                <a:spcPct val="100000"/>
              </a:lnSpc>
              <a:spcBef>
                <a:spcPts val="500"/>
              </a:spcBef>
              <a:buNone/>
            </a:pPr>
            <a:endParaRPr lang="fr-FR" sz="1500" dirty="0"/>
          </a:p>
        </p:txBody>
      </p:sp>
      <p:sp>
        <p:nvSpPr>
          <p:cNvPr id="4" name="Espace réservé du numéro de diapositive 5">
            <a:extLst>
              <a:ext uri="{FF2B5EF4-FFF2-40B4-BE49-F238E27FC236}">
                <a16:creationId xmlns:a16="http://schemas.microsoft.com/office/drawing/2014/main" id="{59EA7FF2-BC99-568B-FE29-D1D236AF3046}"/>
              </a:ext>
            </a:extLst>
          </p:cNvPr>
          <p:cNvSpPr txBox="1"/>
          <p:nvPr/>
        </p:nvSpPr>
        <p:spPr>
          <a:xfrm>
            <a:off x="11549265" y="6468301"/>
            <a:ext cx="443950" cy="36512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62EEEFE5-0053-45EC-8743-26CADBA02E2D}" type="slidenum">
              <a:t>8</a:t>
            </a:fld>
            <a:endParaRPr lang="fr-FR" sz="1200" b="0" i="0" u="none" strike="noStrike" kern="1200" cap="none" spc="0" baseline="0">
              <a:solidFill>
                <a:srgbClr val="898989"/>
              </a:solidFill>
              <a:uFillTx/>
              <a:latin typeface="Calibri"/>
            </a:endParaRPr>
          </a:p>
        </p:txBody>
      </p:sp>
      <p:pic>
        <p:nvPicPr>
          <p:cNvPr id="5" name="Image 11" descr="Une image contenant graphiques vectoriels&#10;&#10;Description générée automatiquement">
            <a:extLst>
              <a:ext uri="{FF2B5EF4-FFF2-40B4-BE49-F238E27FC236}">
                <a16:creationId xmlns:a16="http://schemas.microsoft.com/office/drawing/2014/main" id="{DCCF4BF9-9506-4D6F-F4E1-F276EF4F94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656" y="1023561"/>
            <a:ext cx="6436315" cy="4594704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17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9B402FBD-69B1-2724-8DD5-BE238EEB4072}"/>
              </a:ext>
            </a:extLst>
          </p:cNvPr>
          <p:cNvSpPr txBox="1"/>
          <p:nvPr/>
        </p:nvSpPr>
        <p:spPr>
          <a:xfrm>
            <a:off x="11549265" y="6468301"/>
            <a:ext cx="443950" cy="36512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971F7353-7BAF-47D4-AA4D-5A03FA57FA1B}" type="slidenum">
              <a:t>9</a:t>
            </a:fld>
            <a:endParaRPr lang="fr-FR" sz="1200" b="0" i="0" u="none" strike="noStrike" kern="1200" cap="none" spc="0" baseline="0">
              <a:solidFill>
                <a:srgbClr val="898989"/>
              </a:solidFill>
              <a:uFillTx/>
              <a:latin typeface="Calibri"/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F4DCD0A8-DFAE-C197-2726-F91C04EA32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570"/>
            <a:ext cx="12148319" cy="683343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3B90F2CB-7652-89CD-7D8B-601963CE6FB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763159" y="5369627"/>
            <a:ext cx="6911181" cy="823910"/>
          </a:xfrm>
        </p:spPr>
        <p:txBody>
          <a:bodyPr/>
          <a:lstStyle/>
          <a:p>
            <a:pPr lvl="0"/>
            <a:r>
              <a:rPr lang="fr-FR" dirty="0"/>
              <a:t>L’arborescence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Présentation%20de%20la%20technologie</Template>
  <TotalTime>3011</TotalTime>
  <Words>7413</Words>
  <Application>Microsoft Office PowerPoint</Application>
  <PresentationFormat>Grand écran</PresentationFormat>
  <Paragraphs>1154</Paragraphs>
  <Slides>55</Slides>
  <Notes>16</Notes>
  <HiddenSlides>0</HiddenSlides>
  <MMClips>0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55</vt:i4>
      </vt:variant>
    </vt:vector>
  </HeadingPairs>
  <TitlesOfParts>
    <vt:vector size="64" baseType="lpstr">
      <vt:lpstr>Arial</vt:lpstr>
      <vt:lpstr>Calibri</vt:lpstr>
      <vt:lpstr>Calibri Light</vt:lpstr>
      <vt:lpstr>Consolas</vt:lpstr>
      <vt:lpstr>gg sans</vt:lpstr>
      <vt:lpstr>Microsoft Sans Serif</vt:lpstr>
      <vt:lpstr>Open Sans</vt:lpstr>
      <vt:lpstr>Wingdings</vt:lpstr>
      <vt:lpstr>Thème Office</vt:lpstr>
      <vt:lpstr>Création site pour : </vt:lpstr>
      <vt:lpstr>TP 1</vt:lpstr>
      <vt:lpstr>INTRODUCTION</vt:lpstr>
      <vt:lpstr>Le cahier des charges</vt:lpstr>
      <vt:lpstr>Demande du client</vt:lpstr>
      <vt:lpstr>Présentation PowerPoint</vt:lpstr>
      <vt:lpstr>Veille concurrentielle</vt:lpstr>
      <vt:lpstr>Piste pour se démarquer</vt:lpstr>
      <vt:lpstr>L’arborescence</vt:lpstr>
      <vt:lpstr>Présentation PowerPoint</vt:lpstr>
      <vt:lpstr>Présentation PowerPoint</vt:lpstr>
      <vt:lpstr>Présentation PowerPoint</vt:lpstr>
      <vt:lpstr>Les maquettes VERSION PC</vt:lpstr>
      <vt:lpstr>Les maquettes VERSION PC</vt:lpstr>
      <vt:lpstr>Les maquettes VERSION Smartphone</vt:lpstr>
      <vt:lpstr>Les maquettes  VERSION SMARTPHONE</vt:lpstr>
      <vt:lpstr>LA CONCEPTION DES PAGES</vt:lpstr>
      <vt:lpstr>LA BALISE « HEAD »</vt:lpstr>
      <vt:lpstr>La barre de navigation 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Le footer ou pied de page</vt:lpstr>
      <vt:lpstr>Le footer ou pied de page</vt:lpstr>
      <vt:lpstr>Le footer ou pied de page</vt:lpstr>
      <vt:lpstr>Le carrousel</vt:lpstr>
      <vt:lpstr>Le carrousel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Le formulaire de contact</vt:lpstr>
      <vt:lpstr>Présentation PowerPoint</vt:lpstr>
      <vt:lpstr>Présentation PowerPoint</vt:lpstr>
      <vt:lpstr>Présentation PowerPoint</vt:lpstr>
      <vt:lpstr>Présentation PowerPoint</vt:lpstr>
      <vt:lpstr>inventaire</vt:lpstr>
      <vt:lpstr>inventaire </vt:lpstr>
      <vt:lpstr>MERCI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AGENCE NISTAL / Création site pour : </dc:title>
  <dc:creator>Niko .</dc:creator>
  <cp:lastModifiedBy>Niko .</cp:lastModifiedBy>
  <cp:revision>38</cp:revision>
  <dcterms:created xsi:type="dcterms:W3CDTF">2022-11-03T14:50:32Z</dcterms:created>
  <dcterms:modified xsi:type="dcterms:W3CDTF">2023-02-15T12:27:25Z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